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73E-E96E-4C9F-A0F2-1C106FC1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9B2DB-9CB6-4AA2-84E6-79321AB07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C6610-2E8C-4734-898E-8B6DDB82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BAB7D-8BD5-40B2-92E5-15AE81BA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C80A-06A3-4D32-9478-8422E0DE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41D-B54B-4152-BC12-9BD44DFE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E6544-C557-4F40-9C1D-2DA3DE845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79B7-6443-461F-AE8A-710F2C49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8511-5EDB-473E-906A-7EF79C6D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043D-DCB6-4458-ADD1-D62F0937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3D561-D41D-44CB-BFF1-A6796CC4F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1F38-7AC6-4ACE-A376-1AC545273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A67D-2AF9-4428-BF0E-1E62CAF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6995-CDCC-4FB2-B61E-2ECC39CC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5429-100D-4116-A7D1-732284B6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3BA9-EE99-45C6-8B8D-6277BD38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61A5-70FB-499F-A1D2-42737FB6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AF50-A340-4D41-A6CF-13F78F7B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A919-A884-4253-8CA1-12F4FF24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F6AC-CF58-4D1A-9E62-00579AD6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F860-F5E9-4327-8E76-891769A7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F0740-462F-4BD7-9181-CA690B3A9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88C3-0E0B-47C5-9EA1-51A52325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B74C-E3D7-490A-B632-79A0F1B8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3E44-EE76-4A5C-AF0D-8CB10A2E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7FF0-FB33-4034-9C37-4E852072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0148-F7F1-4E1B-A33A-640AA965B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AF055-1272-4087-B720-005A9BA8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68CE2-320E-4DF8-ADF7-0885294B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4751-79EF-4379-A61F-6B353406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E0801-8F3D-4DD8-A37C-90D9387F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B3F-92EB-4D0B-89CA-B39CEB2A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12E4-C7E4-4BE7-9AEF-87C7AACE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B52CE-F257-4394-BD18-F39BA122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37B6B-5E5A-470C-8894-48F31FD9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80FA8-08E6-4BAE-BA11-B63C220D3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9D779-2B0C-47B9-BF1C-826BADE2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18D34-1BEB-4DB2-8AD1-5EA243D7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10516-3B94-42EC-BFB8-678B8B48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191A-527D-4BAA-A793-675D5C8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16139-3089-4948-8339-713012D4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079FE-D7AF-4644-9B0E-6EC7D43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48E20-20EB-45D6-B4A4-3154030F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3825-058A-4CCE-81AE-965439D1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DA507-7EC3-48E2-A7F2-8BA67994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80317-6CE1-49AD-B86B-7014D21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396-6046-403F-8086-65D646C6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65CD-F033-4E56-8CDF-6DD7064F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80EE8-B148-4DAB-BEE7-B415DEDA7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C58D-9CC9-4E47-90D0-210298D4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01E9-12DB-4E34-8403-3BCBB34A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04B1-EB29-4F1D-A01E-2227D05C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1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2BB5-881E-4753-80EC-9AB5D646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CE1AE-E986-43A2-9D8E-027293D10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8220E-DD6F-47D6-8C70-F81347D03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1B136-660B-4A82-AE52-3144EF09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7368-BB39-423D-8CFB-097E29F9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0FAD9-CA1D-494A-ABFA-F96466AE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0FC23-B9C8-4FF2-AF88-A9829D91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353F-CFCA-41D1-B019-D8E787B5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19401-FE74-4EA9-84D4-EFF324DB5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2C48-1F8A-47AB-B1F7-712486C0A3B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48A3-200D-45F0-896A-1BBF6BD45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4D80-7749-4F51-AFFE-65333698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96EBE-0281-4213-9F5A-552449A4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echTalksWriju" TargetMode="External"/><Relationship Id="rId2" Type="http://schemas.openxmlformats.org/officeDocument/2006/relationships/hyperlink" Target="https://groups.google.com/g/techtalks-wrij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acebook.com/groups/azureforall" TargetMode="External"/><Relationship Id="rId5" Type="http://schemas.openxmlformats.org/officeDocument/2006/relationships/hyperlink" Target="https://www.linkedin.com/in/wrijughosh" TargetMode="External"/><Relationship Id="rId4" Type="http://schemas.openxmlformats.org/officeDocument/2006/relationships/hyperlink" Target="https://dev.to/wrijug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7025B9B-2A1F-4447-8D6A-8865D94725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4118" b="2976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77C5-70FC-4A7C-958A-3114F9096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160675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Wriju Ghosh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@wrijugh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6 August 2021 at 1 PM IST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BE97-2C8B-4878-A3B9-24A87C88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rgbClr val="FFFFFF"/>
                </a:solidFill>
              </a:rPr>
              <a:t>Azure Fundamentals 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[AZ-900]</a:t>
            </a:r>
            <a:br>
              <a:rPr lang="en-US" sz="5000">
                <a:solidFill>
                  <a:srgbClr val="FFFFFF"/>
                </a:solidFill>
              </a:rPr>
            </a:br>
            <a:r>
              <a:rPr lang="en-US" sz="5000">
                <a:solidFill>
                  <a:srgbClr val="FFFFFF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602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48AA-5598-46BC-8352-296FAAE9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places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DE49-487F-4EC4-8B58-85295889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notifications </a:t>
            </a:r>
            <a:r>
              <a:rPr lang="en-US" dirty="0">
                <a:hlinkClick r:id="rId2"/>
              </a:rPr>
              <a:t>https://groups.google.com/g/techtalks-wriju</a:t>
            </a:r>
            <a:r>
              <a:rPr lang="en-US" dirty="0"/>
              <a:t> </a:t>
            </a:r>
          </a:p>
          <a:p>
            <a:r>
              <a:rPr lang="en-US" dirty="0"/>
              <a:t>YouTube Channel </a:t>
            </a:r>
            <a:r>
              <a:rPr lang="en-US" dirty="0">
                <a:hlinkClick r:id="rId3"/>
              </a:rPr>
              <a:t>https://www.youtube.com/c/TechTalksWriju</a:t>
            </a:r>
            <a:endParaRPr lang="en-US" dirty="0"/>
          </a:p>
          <a:p>
            <a:r>
              <a:rPr lang="it-IT" dirty="0"/>
              <a:t>Dev.io Blog -  </a:t>
            </a:r>
            <a:r>
              <a:rPr lang="it-IT" dirty="0">
                <a:hlinkClick r:id="rId4"/>
              </a:rPr>
              <a:t>https://dev.to/wrijugh</a:t>
            </a:r>
            <a:r>
              <a:rPr lang="it-IT" dirty="0"/>
              <a:t> </a:t>
            </a:r>
          </a:p>
          <a:p>
            <a:r>
              <a:rPr lang="en-US" dirty="0"/>
              <a:t>LinkedIn </a:t>
            </a:r>
            <a:r>
              <a:rPr lang="en-US" dirty="0">
                <a:hlinkClick r:id="rId5"/>
              </a:rPr>
              <a:t>https://www.linkedin.com/in/wrijughosh</a:t>
            </a:r>
            <a:endParaRPr lang="en-US" dirty="0"/>
          </a:p>
          <a:p>
            <a:r>
              <a:rPr lang="en-US" dirty="0"/>
              <a:t>Facebook Page </a:t>
            </a:r>
            <a:r>
              <a:rPr lang="en-US" dirty="0">
                <a:hlinkClick r:id="rId6"/>
              </a:rPr>
              <a:t>https://www.facebook.com/groups/azureforall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Fundamentals  [AZ-900] Part 1</vt:lpstr>
      <vt:lpstr>Some important places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 [AZ-900] Part 1</dc:title>
  <dc:creator>Wriju Ghosh</dc:creator>
  <cp:lastModifiedBy>Wriju Ghosh</cp:lastModifiedBy>
  <cp:revision>5</cp:revision>
  <dcterms:created xsi:type="dcterms:W3CDTF">2021-08-02T13:52:18Z</dcterms:created>
  <dcterms:modified xsi:type="dcterms:W3CDTF">2021-08-05T01:46:35Z</dcterms:modified>
</cp:coreProperties>
</file>