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65" r:id="rId4"/>
    <p:sldId id="260" r:id="rId5"/>
    <p:sldId id="264" r:id="rId6"/>
    <p:sldId id="262" r:id="rId7"/>
    <p:sldId id="273" r:id="rId8"/>
    <p:sldId id="266" r:id="rId9"/>
    <p:sldId id="269" r:id="rId10"/>
    <p:sldId id="257" r:id="rId11"/>
    <p:sldId id="261" r:id="rId12"/>
    <p:sldId id="267" r:id="rId13"/>
    <p:sldId id="268" r:id="rId14"/>
    <p:sldId id="270" r:id="rId15"/>
    <p:sldId id="271" r:id="rId16"/>
    <p:sldId id="272" r:id="rId17"/>
    <p:sldId id="263" r:id="rId18"/>
    <p:sldId id="276" r:id="rId19"/>
    <p:sldId id="277" r:id="rId20"/>
    <p:sldId id="279" r:id="rId21"/>
    <p:sldId id="280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F56114-1E88-4CB3-B71C-D72FCC2DC752}" v="5" dt="2022-08-02T10:22:53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riju Ghosh" userId="93330360-ec5c-4afd-b5e4-d283febfe7a2" providerId="ADAL" clId="{E5FA41A4-D984-4F64-9792-8456CFC3100E}"/>
    <pc:docChg chg="undo custSel addSld delSld modSld sldOrd">
      <pc:chgData name="Wriju Ghosh" userId="93330360-ec5c-4afd-b5e4-d283febfe7a2" providerId="ADAL" clId="{E5FA41A4-D984-4F64-9792-8456CFC3100E}" dt="2022-07-18T07:08:41.734" v="674" actId="47"/>
      <pc:docMkLst>
        <pc:docMk/>
      </pc:docMkLst>
      <pc:sldChg chg="addSp delSp modSp mod setBg">
        <pc:chgData name="Wriju Ghosh" userId="93330360-ec5c-4afd-b5e4-d283febfe7a2" providerId="ADAL" clId="{E5FA41A4-D984-4F64-9792-8456CFC3100E}" dt="2022-07-18T03:56:28.695" v="542" actId="26606"/>
        <pc:sldMkLst>
          <pc:docMk/>
          <pc:sldMk cId="9429692" sldId="256"/>
        </pc:sldMkLst>
        <pc:spChg chg="mod">
          <ac:chgData name="Wriju Ghosh" userId="93330360-ec5c-4afd-b5e4-d283febfe7a2" providerId="ADAL" clId="{E5FA41A4-D984-4F64-9792-8456CFC3100E}" dt="2022-07-18T03:56:28.695" v="542" actId="26606"/>
          <ac:spMkLst>
            <pc:docMk/>
            <pc:sldMk cId="9429692" sldId="256"/>
            <ac:spMk id="2" creationId="{CC17A5E2-15EA-CFEE-A95C-E4EC08F10C7C}"/>
          </ac:spMkLst>
        </pc:spChg>
        <pc:spChg chg="mod">
          <ac:chgData name="Wriju Ghosh" userId="93330360-ec5c-4afd-b5e4-d283febfe7a2" providerId="ADAL" clId="{E5FA41A4-D984-4F64-9792-8456CFC3100E}" dt="2022-07-18T03:56:28.695" v="542" actId="26606"/>
          <ac:spMkLst>
            <pc:docMk/>
            <pc:sldMk cId="9429692" sldId="256"/>
            <ac:spMk id="3" creationId="{6726C096-45F1-28A6-C106-DB2C2FCE5BDC}"/>
          </ac:spMkLst>
        </pc:spChg>
        <pc:spChg chg="add del">
          <ac:chgData name="Wriju Ghosh" userId="93330360-ec5c-4afd-b5e4-d283febfe7a2" providerId="ADAL" clId="{E5FA41A4-D984-4F64-9792-8456CFC3100E}" dt="2022-07-18T03:56:19.621" v="537" actId="26606"/>
          <ac:spMkLst>
            <pc:docMk/>
            <pc:sldMk cId="9429692" sldId="256"/>
            <ac:spMk id="10" creationId="{8A94871E-96FC-4ADE-815B-41A636E34F1A}"/>
          </ac:spMkLst>
        </pc:spChg>
        <pc:spChg chg="add del">
          <ac:chgData name="Wriju Ghosh" userId="93330360-ec5c-4afd-b5e4-d283febfe7a2" providerId="ADAL" clId="{E5FA41A4-D984-4F64-9792-8456CFC3100E}" dt="2022-07-18T03:56:19.621" v="537" actId="26606"/>
          <ac:spMkLst>
            <pc:docMk/>
            <pc:sldMk cId="9429692" sldId="256"/>
            <ac:spMk id="12" creationId="{3FCFB1DE-0B7E-48CC-BA90-B2AB0889F9D6}"/>
          </ac:spMkLst>
        </pc:spChg>
        <pc:spChg chg="add del">
          <ac:chgData name="Wriju Ghosh" userId="93330360-ec5c-4afd-b5e4-d283febfe7a2" providerId="ADAL" clId="{E5FA41A4-D984-4F64-9792-8456CFC3100E}" dt="2022-07-18T03:56:26.596" v="539" actId="26606"/>
          <ac:spMkLst>
            <pc:docMk/>
            <pc:sldMk cId="9429692" sldId="256"/>
            <ac:spMk id="14" creationId="{3E443FD7-A66B-4AA0-872D-B088B9BC5F17}"/>
          </ac:spMkLst>
        </pc:spChg>
        <pc:spChg chg="add del">
          <ac:chgData name="Wriju Ghosh" userId="93330360-ec5c-4afd-b5e4-d283febfe7a2" providerId="ADAL" clId="{E5FA41A4-D984-4F64-9792-8456CFC3100E}" dt="2022-07-18T03:56:26.596" v="539" actId="26606"/>
          <ac:spMkLst>
            <pc:docMk/>
            <pc:sldMk cId="9429692" sldId="256"/>
            <ac:spMk id="15" creationId="{C04BE0EF-3561-49B4-9A29-F283168A91C7}"/>
          </ac:spMkLst>
        </pc:spChg>
        <pc:spChg chg="add">
          <ac:chgData name="Wriju Ghosh" userId="93330360-ec5c-4afd-b5e4-d283febfe7a2" providerId="ADAL" clId="{E5FA41A4-D984-4F64-9792-8456CFC3100E}" dt="2022-07-18T03:56:28.695" v="542" actId="26606"/>
          <ac:spMkLst>
            <pc:docMk/>
            <pc:sldMk cId="9429692" sldId="256"/>
            <ac:spMk id="16" creationId="{658970D8-8D1D-4B5C-894B-E871CC86543D}"/>
          </ac:spMkLst>
        </pc:spChg>
        <pc:spChg chg="add del">
          <ac:chgData name="Wriju Ghosh" userId="93330360-ec5c-4afd-b5e4-d283febfe7a2" providerId="ADAL" clId="{E5FA41A4-D984-4F64-9792-8456CFC3100E}" dt="2022-07-18T03:56:28.679" v="541" actId="26606"/>
          <ac:spMkLst>
            <pc:docMk/>
            <pc:sldMk cId="9429692" sldId="256"/>
            <ac:spMk id="17" creationId="{06DA9DF9-31F7-4056-B42E-878CC92417B8}"/>
          </ac:spMkLst>
        </pc:spChg>
        <pc:spChg chg="add">
          <ac:chgData name="Wriju Ghosh" userId="93330360-ec5c-4afd-b5e4-d283febfe7a2" providerId="ADAL" clId="{E5FA41A4-D984-4F64-9792-8456CFC3100E}" dt="2022-07-18T03:56:28.695" v="542" actId="26606"/>
          <ac:spMkLst>
            <pc:docMk/>
            <pc:sldMk cId="9429692" sldId="256"/>
            <ac:spMk id="18" creationId="{03C2051E-A88D-48E5-BACF-AAED17892722}"/>
          </ac:spMkLst>
        </pc:spChg>
        <pc:spChg chg="add">
          <ac:chgData name="Wriju Ghosh" userId="93330360-ec5c-4afd-b5e4-d283febfe7a2" providerId="ADAL" clId="{E5FA41A4-D984-4F64-9792-8456CFC3100E}" dt="2022-07-18T03:56:28.695" v="542" actId="26606"/>
          <ac:spMkLst>
            <pc:docMk/>
            <pc:sldMk cId="9429692" sldId="256"/>
            <ac:spMk id="19" creationId="{B9651FA3-B4A1-4E98-9B71-4CF82087794D}"/>
          </ac:spMkLst>
        </pc:spChg>
        <pc:spChg chg="add">
          <ac:chgData name="Wriju Ghosh" userId="93330360-ec5c-4afd-b5e4-d283febfe7a2" providerId="ADAL" clId="{E5FA41A4-D984-4F64-9792-8456CFC3100E}" dt="2022-07-18T03:56:28.695" v="542" actId="26606"/>
          <ac:spMkLst>
            <pc:docMk/>
            <pc:sldMk cId="9429692" sldId="256"/>
            <ac:spMk id="20" creationId="{5F2F0C84-BE8C-4DC2-A6D3-30349A801D5C}"/>
          </ac:spMkLst>
        </pc:spChg>
        <pc:spChg chg="add">
          <ac:chgData name="Wriju Ghosh" userId="93330360-ec5c-4afd-b5e4-d283febfe7a2" providerId="ADAL" clId="{E5FA41A4-D984-4F64-9792-8456CFC3100E}" dt="2022-07-18T03:56:28.695" v="542" actId="26606"/>
          <ac:spMkLst>
            <pc:docMk/>
            <pc:sldMk cId="9429692" sldId="256"/>
            <ac:spMk id="21" creationId="{F227E5B6-9132-43CA-B503-37A18562ADF2}"/>
          </ac:spMkLst>
        </pc:spChg>
        <pc:spChg chg="add">
          <ac:chgData name="Wriju Ghosh" userId="93330360-ec5c-4afd-b5e4-d283febfe7a2" providerId="ADAL" clId="{E5FA41A4-D984-4F64-9792-8456CFC3100E}" dt="2022-07-18T03:56:28.695" v="542" actId="26606"/>
          <ac:spMkLst>
            <pc:docMk/>
            <pc:sldMk cId="9429692" sldId="256"/>
            <ac:spMk id="22" creationId="{7821A508-2985-4905-874A-527429BAABFA}"/>
          </ac:spMkLst>
        </pc:spChg>
        <pc:spChg chg="add">
          <ac:chgData name="Wriju Ghosh" userId="93330360-ec5c-4afd-b5e4-d283febfe7a2" providerId="ADAL" clId="{E5FA41A4-D984-4F64-9792-8456CFC3100E}" dt="2022-07-18T03:56:28.695" v="542" actId="26606"/>
          <ac:spMkLst>
            <pc:docMk/>
            <pc:sldMk cId="9429692" sldId="256"/>
            <ac:spMk id="23" creationId="{D2929CB1-0E3C-4B2D-ADC5-0154FB33BA44}"/>
          </ac:spMkLst>
        </pc:spChg>
        <pc:picChg chg="add mod">
          <ac:chgData name="Wriju Ghosh" userId="93330360-ec5c-4afd-b5e4-d283febfe7a2" providerId="ADAL" clId="{E5FA41A4-D984-4F64-9792-8456CFC3100E}" dt="2022-07-18T03:56:28.695" v="542" actId="26606"/>
          <ac:picMkLst>
            <pc:docMk/>
            <pc:sldMk cId="9429692" sldId="256"/>
            <ac:picMk id="5" creationId="{70111E1D-CB32-0622-BA4D-C930E0BDC583}"/>
          </ac:picMkLst>
        </pc:picChg>
      </pc:sldChg>
      <pc:sldChg chg="add">
        <pc:chgData name="Wriju Ghosh" userId="93330360-ec5c-4afd-b5e4-d283febfe7a2" providerId="ADAL" clId="{E5FA41A4-D984-4F64-9792-8456CFC3100E}" dt="2022-07-18T07:08:30.864" v="673"/>
        <pc:sldMkLst>
          <pc:docMk/>
          <pc:sldMk cId="1296609067" sldId="257"/>
        </pc:sldMkLst>
      </pc:sldChg>
      <pc:sldChg chg="addSp delSp modSp new del mod ord">
        <pc:chgData name="Wriju Ghosh" userId="93330360-ec5c-4afd-b5e4-d283febfe7a2" providerId="ADAL" clId="{E5FA41A4-D984-4F64-9792-8456CFC3100E}" dt="2022-07-18T07:08:23.463" v="672" actId="2696"/>
        <pc:sldMkLst>
          <pc:docMk/>
          <pc:sldMk cId="1914826980" sldId="257"/>
        </pc:sldMkLst>
        <pc:spChg chg="mod">
          <ac:chgData name="Wriju Ghosh" userId="93330360-ec5c-4afd-b5e4-d283febfe7a2" providerId="ADAL" clId="{E5FA41A4-D984-4F64-9792-8456CFC3100E}" dt="2022-07-18T03:39:12.082" v="20" actId="20577"/>
          <ac:spMkLst>
            <pc:docMk/>
            <pc:sldMk cId="1914826980" sldId="257"/>
            <ac:spMk id="2" creationId="{254533FA-2C88-B92C-F7E6-A0E696BC7870}"/>
          </ac:spMkLst>
        </pc:spChg>
        <pc:spChg chg="mod">
          <ac:chgData name="Wriju Ghosh" userId="93330360-ec5c-4afd-b5e4-d283febfe7a2" providerId="ADAL" clId="{E5FA41A4-D984-4F64-9792-8456CFC3100E}" dt="2022-07-18T03:42:57.847" v="124" actId="2710"/>
          <ac:spMkLst>
            <pc:docMk/>
            <pc:sldMk cId="1914826980" sldId="257"/>
            <ac:spMk id="3" creationId="{83A40941-C855-6F5A-F98D-48BAA84D548C}"/>
          </ac:spMkLst>
        </pc:spChg>
        <pc:spChg chg="add del">
          <ac:chgData name="Wriju Ghosh" userId="93330360-ec5c-4afd-b5e4-d283febfe7a2" providerId="ADAL" clId="{E5FA41A4-D984-4F64-9792-8456CFC3100E}" dt="2022-07-18T03:43:11.811" v="127" actId="22"/>
          <ac:spMkLst>
            <pc:docMk/>
            <pc:sldMk cId="1914826980" sldId="257"/>
            <ac:spMk id="5" creationId="{2852D8F8-1A3B-F32B-F2F5-7BE7397185AC}"/>
          </ac:spMkLst>
        </pc:spChg>
      </pc:sldChg>
      <pc:sldChg chg="new del">
        <pc:chgData name="Wriju Ghosh" userId="93330360-ec5c-4afd-b5e4-d283febfe7a2" providerId="ADAL" clId="{E5FA41A4-D984-4F64-9792-8456CFC3100E}" dt="2022-07-18T03:43:05.281" v="125" actId="47"/>
        <pc:sldMkLst>
          <pc:docMk/>
          <pc:sldMk cId="3709686482" sldId="258"/>
        </pc:sldMkLst>
      </pc:sldChg>
      <pc:sldChg chg="addSp delSp modSp new mod setBg">
        <pc:chgData name="Wriju Ghosh" userId="93330360-ec5c-4afd-b5e4-d283febfe7a2" providerId="ADAL" clId="{E5FA41A4-D984-4F64-9792-8456CFC3100E}" dt="2022-07-18T03:54:36.791" v="530" actId="404"/>
        <pc:sldMkLst>
          <pc:docMk/>
          <pc:sldMk cId="223986113" sldId="259"/>
        </pc:sldMkLst>
        <pc:spChg chg="mod">
          <ac:chgData name="Wriju Ghosh" userId="93330360-ec5c-4afd-b5e4-d283febfe7a2" providerId="ADAL" clId="{E5FA41A4-D984-4F64-9792-8456CFC3100E}" dt="2022-07-18T03:54:36.791" v="530" actId="404"/>
          <ac:spMkLst>
            <pc:docMk/>
            <pc:sldMk cId="223986113" sldId="259"/>
            <ac:spMk id="2" creationId="{C2902BF3-CE91-B4E8-EA23-9A59F9340C0E}"/>
          </ac:spMkLst>
        </pc:spChg>
        <pc:spChg chg="del">
          <ac:chgData name="Wriju Ghosh" userId="93330360-ec5c-4afd-b5e4-d283febfe7a2" providerId="ADAL" clId="{E5FA41A4-D984-4F64-9792-8456CFC3100E}" dt="2022-07-18T03:48:47.879" v="473" actId="478"/>
          <ac:spMkLst>
            <pc:docMk/>
            <pc:sldMk cId="223986113" sldId="259"/>
            <ac:spMk id="3" creationId="{B3558914-91C6-893D-9013-45CA6C117A5E}"/>
          </ac:spMkLst>
        </pc:spChg>
        <pc:spChg chg="mod">
          <ac:chgData name="Wriju Ghosh" userId="93330360-ec5c-4afd-b5e4-d283febfe7a2" providerId="ADAL" clId="{E5FA41A4-D984-4F64-9792-8456CFC3100E}" dt="2022-07-18T03:49:13.238" v="477" actId="26606"/>
          <ac:spMkLst>
            <pc:docMk/>
            <pc:sldMk cId="223986113" sldId="259"/>
            <ac:spMk id="4" creationId="{B5AE8BEE-A81C-F378-D304-09D5EC9D946D}"/>
          </ac:spMkLst>
        </pc:spChg>
        <pc:spChg chg="mod">
          <ac:chgData name="Wriju Ghosh" userId="93330360-ec5c-4afd-b5e4-d283febfe7a2" providerId="ADAL" clId="{E5FA41A4-D984-4F64-9792-8456CFC3100E}" dt="2022-07-18T03:49:13.238" v="477" actId="26606"/>
          <ac:spMkLst>
            <pc:docMk/>
            <pc:sldMk cId="223986113" sldId="259"/>
            <ac:spMk id="5" creationId="{0E4CFCF0-B891-3CA5-F9A4-600B7ABA7261}"/>
          </ac:spMkLst>
        </pc:spChg>
        <pc:spChg chg="add">
          <ac:chgData name="Wriju Ghosh" userId="93330360-ec5c-4afd-b5e4-d283febfe7a2" providerId="ADAL" clId="{E5FA41A4-D984-4F64-9792-8456CFC3100E}" dt="2022-07-18T03:49:13.238" v="477" actId="26606"/>
          <ac:spMkLst>
            <pc:docMk/>
            <pc:sldMk cId="223986113" sldId="259"/>
            <ac:spMk id="12" creationId="{3C54F4CE-85F0-46ED-80DA-9518C9251AD1}"/>
          </ac:spMkLst>
        </pc:spChg>
        <pc:spChg chg="add">
          <ac:chgData name="Wriju Ghosh" userId="93330360-ec5c-4afd-b5e4-d283febfe7a2" providerId="ADAL" clId="{E5FA41A4-D984-4F64-9792-8456CFC3100E}" dt="2022-07-18T03:49:13.238" v="477" actId="26606"/>
          <ac:spMkLst>
            <pc:docMk/>
            <pc:sldMk cId="223986113" sldId="259"/>
            <ac:spMk id="14" creationId="{DADD1FCA-8ACB-4958-81DD-4CDD6D3E1921}"/>
          </ac:spMkLst>
        </pc:spChg>
        <pc:picChg chg="add mod ord">
          <ac:chgData name="Wriju Ghosh" userId="93330360-ec5c-4afd-b5e4-d283febfe7a2" providerId="ADAL" clId="{E5FA41A4-D984-4F64-9792-8456CFC3100E}" dt="2022-07-18T03:49:13.238" v="477" actId="26606"/>
          <ac:picMkLst>
            <pc:docMk/>
            <pc:sldMk cId="223986113" sldId="259"/>
            <ac:picMk id="7" creationId="{6D7C11F0-ACD3-D5F0-3A94-B03EC9B2DE76}"/>
          </ac:picMkLst>
        </pc:picChg>
      </pc:sldChg>
      <pc:sldChg chg="modSp add mod">
        <pc:chgData name="Wriju Ghosh" userId="93330360-ec5c-4afd-b5e4-d283febfe7a2" providerId="ADAL" clId="{E5FA41A4-D984-4F64-9792-8456CFC3100E}" dt="2022-07-18T03:45:17.969" v="240" actId="20577"/>
        <pc:sldMkLst>
          <pc:docMk/>
          <pc:sldMk cId="3408719387" sldId="260"/>
        </pc:sldMkLst>
        <pc:spChg chg="mod">
          <ac:chgData name="Wriju Ghosh" userId="93330360-ec5c-4afd-b5e4-d283febfe7a2" providerId="ADAL" clId="{E5FA41A4-D984-4F64-9792-8456CFC3100E}" dt="2022-07-18T03:45:17.969" v="240" actId="20577"/>
          <ac:spMkLst>
            <pc:docMk/>
            <pc:sldMk cId="3408719387" sldId="260"/>
            <ac:spMk id="2" creationId="{254533FA-2C88-B92C-F7E6-A0E696BC7870}"/>
          </ac:spMkLst>
        </pc:spChg>
        <pc:spChg chg="mod">
          <ac:chgData name="Wriju Ghosh" userId="93330360-ec5c-4afd-b5e4-d283febfe7a2" providerId="ADAL" clId="{E5FA41A4-D984-4F64-9792-8456CFC3100E}" dt="2022-07-18T03:45:07.149" v="228" actId="20577"/>
          <ac:spMkLst>
            <pc:docMk/>
            <pc:sldMk cId="3408719387" sldId="260"/>
            <ac:spMk id="3" creationId="{83A40941-C855-6F5A-F98D-48BAA84D548C}"/>
          </ac:spMkLst>
        </pc:spChg>
      </pc:sldChg>
      <pc:sldChg chg="add">
        <pc:chgData name="Wriju Ghosh" userId="93330360-ec5c-4afd-b5e4-d283febfe7a2" providerId="ADAL" clId="{E5FA41A4-D984-4F64-9792-8456CFC3100E}" dt="2022-07-18T07:08:30.864" v="673"/>
        <pc:sldMkLst>
          <pc:docMk/>
          <pc:sldMk cId="530745361" sldId="261"/>
        </pc:sldMkLst>
      </pc:sldChg>
      <pc:sldChg chg="modSp add del mod">
        <pc:chgData name="Wriju Ghosh" userId="93330360-ec5c-4afd-b5e4-d283febfe7a2" providerId="ADAL" clId="{E5FA41A4-D984-4F64-9792-8456CFC3100E}" dt="2022-07-18T07:08:23.463" v="672" actId="2696"/>
        <pc:sldMkLst>
          <pc:docMk/>
          <pc:sldMk cId="3098713420" sldId="261"/>
        </pc:sldMkLst>
        <pc:spChg chg="mod">
          <ac:chgData name="Wriju Ghosh" userId="93330360-ec5c-4afd-b5e4-d283febfe7a2" providerId="ADAL" clId="{E5FA41A4-D984-4F64-9792-8456CFC3100E}" dt="2022-07-18T07:06:45.224" v="620" actId="20577"/>
          <ac:spMkLst>
            <pc:docMk/>
            <pc:sldMk cId="3098713420" sldId="261"/>
            <ac:spMk id="2" creationId="{254533FA-2C88-B92C-F7E6-A0E696BC7870}"/>
          </ac:spMkLst>
        </pc:spChg>
        <pc:spChg chg="mod">
          <ac:chgData name="Wriju Ghosh" userId="93330360-ec5c-4afd-b5e4-d283febfe7a2" providerId="ADAL" clId="{E5FA41A4-D984-4F64-9792-8456CFC3100E}" dt="2022-07-18T07:06:50.769" v="626" actId="20577"/>
          <ac:spMkLst>
            <pc:docMk/>
            <pc:sldMk cId="3098713420" sldId="261"/>
            <ac:spMk id="3" creationId="{83A40941-C855-6F5A-F98D-48BAA84D548C}"/>
          </ac:spMkLst>
        </pc:spChg>
      </pc:sldChg>
      <pc:sldChg chg="add">
        <pc:chgData name="Wriju Ghosh" userId="93330360-ec5c-4afd-b5e4-d283febfe7a2" providerId="ADAL" clId="{E5FA41A4-D984-4F64-9792-8456CFC3100E}" dt="2022-07-18T03:43:34.966" v="141"/>
        <pc:sldMkLst>
          <pc:docMk/>
          <pc:sldMk cId="3963588310" sldId="262"/>
        </pc:sldMkLst>
      </pc:sldChg>
      <pc:sldChg chg="add">
        <pc:chgData name="Wriju Ghosh" userId="93330360-ec5c-4afd-b5e4-d283febfe7a2" providerId="ADAL" clId="{E5FA41A4-D984-4F64-9792-8456CFC3100E}" dt="2022-07-18T03:43:36.041" v="142"/>
        <pc:sldMkLst>
          <pc:docMk/>
          <pc:sldMk cId="1399489534" sldId="263"/>
        </pc:sldMkLst>
      </pc:sldChg>
      <pc:sldChg chg="add">
        <pc:chgData name="Wriju Ghosh" userId="93330360-ec5c-4afd-b5e4-d283febfe7a2" providerId="ADAL" clId="{E5FA41A4-D984-4F64-9792-8456CFC3100E}" dt="2022-07-18T03:53:53.913" v="516"/>
        <pc:sldMkLst>
          <pc:docMk/>
          <pc:sldMk cId="244203201" sldId="264"/>
        </pc:sldMkLst>
      </pc:sldChg>
      <pc:sldChg chg="modSp add del mod">
        <pc:chgData name="Wriju Ghosh" userId="93330360-ec5c-4afd-b5e4-d283febfe7a2" providerId="ADAL" clId="{E5FA41A4-D984-4F64-9792-8456CFC3100E}" dt="2022-07-18T03:53:49.160" v="515" actId="2696"/>
        <pc:sldMkLst>
          <pc:docMk/>
          <pc:sldMk cId="2911716818" sldId="264"/>
        </pc:sldMkLst>
        <pc:spChg chg="mod">
          <ac:chgData name="Wriju Ghosh" userId="93330360-ec5c-4afd-b5e4-d283febfe7a2" providerId="ADAL" clId="{E5FA41A4-D984-4F64-9792-8456CFC3100E}" dt="2022-07-18T03:46:21.810" v="365" actId="20577"/>
          <ac:spMkLst>
            <pc:docMk/>
            <pc:sldMk cId="2911716818" sldId="264"/>
            <ac:spMk id="2" creationId="{254533FA-2C88-B92C-F7E6-A0E696BC7870}"/>
          </ac:spMkLst>
        </pc:spChg>
        <pc:spChg chg="mod">
          <ac:chgData name="Wriju Ghosh" userId="93330360-ec5c-4afd-b5e4-d283febfe7a2" providerId="ADAL" clId="{E5FA41A4-D984-4F64-9792-8456CFC3100E}" dt="2022-07-18T03:46:55.374" v="439" actId="20577"/>
          <ac:spMkLst>
            <pc:docMk/>
            <pc:sldMk cId="2911716818" sldId="264"/>
            <ac:spMk id="3" creationId="{83A40941-C855-6F5A-F98D-48BAA84D548C}"/>
          </ac:spMkLst>
        </pc:spChg>
      </pc:sldChg>
      <pc:sldChg chg="modSp new del mod">
        <pc:chgData name="Wriju Ghosh" userId="93330360-ec5c-4afd-b5e4-d283febfe7a2" providerId="ADAL" clId="{E5FA41A4-D984-4F64-9792-8456CFC3100E}" dt="2022-07-18T03:45:56.693" v="325" actId="680"/>
        <pc:sldMkLst>
          <pc:docMk/>
          <pc:sldMk cId="4188295360" sldId="264"/>
        </pc:sldMkLst>
        <pc:spChg chg="mod">
          <ac:chgData name="Wriju Ghosh" userId="93330360-ec5c-4afd-b5e4-d283febfe7a2" providerId="ADAL" clId="{E5FA41A4-D984-4F64-9792-8456CFC3100E}" dt="2022-07-18T03:45:56.031" v="324" actId="20577"/>
          <ac:spMkLst>
            <pc:docMk/>
            <pc:sldMk cId="4188295360" sldId="264"/>
            <ac:spMk id="2" creationId="{A7DAE229-0371-1709-8347-C4B0B5B961B8}"/>
          </ac:spMkLst>
        </pc:spChg>
        <pc:spChg chg="mod">
          <ac:chgData name="Wriju Ghosh" userId="93330360-ec5c-4afd-b5e4-d283febfe7a2" providerId="ADAL" clId="{E5FA41A4-D984-4F64-9792-8456CFC3100E}" dt="2022-07-18T03:45:51.418" v="319" actId="20577"/>
          <ac:spMkLst>
            <pc:docMk/>
            <pc:sldMk cId="4188295360" sldId="264"/>
            <ac:spMk id="3" creationId="{40AD391E-E697-4742-6957-94ED2B7631B9}"/>
          </ac:spMkLst>
        </pc:spChg>
      </pc:sldChg>
      <pc:sldChg chg="addSp delSp modSp new mod modClrScheme chgLayout">
        <pc:chgData name="Wriju Ghosh" userId="93330360-ec5c-4afd-b5e4-d283febfe7a2" providerId="ADAL" clId="{E5FA41A4-D984-4F64-9792-8456CFC3100E}" dt="2022-07-18T03:47:25.907" v="471" actId="5793"/>
        <pc:sldMkLst>
          <pc:docMk/>
          <pc:sldMk cId="3224125050" sldId="265"/>
        </pc:sldMkLst>
        <pc:spChg chg="del mod ord">
          <ac:chgData name="Wriju Ghosh" userId="93330360-ec5c-4afd-b5e4-d283febfe7a2" providerId="ADAL" clId="{E5FA41A4-D984-4F64-9792-8456CFC3100E}" dt="2022-07-18T03:47:13.199" v="443" actId="700"/>
          <ac:spMkLst>
            <pc:docMk/>
            <pc:sldMk cId="3224125050" sldId="265"/>
            <ac:spMk id="2" creationId="{61A58D65-AE1A-23DD-D52F-505872725D3E}"/>
          </ac:spMkLst>
        </pc:spChg>
        <pc:spChg chg="del mod ord">
          <ac:chgData name="Wriju Ghosh" userId="93330360-ec5c-4afd-b5e4-d283febfe7a2" providerId="ADAL" clId="{E5FA41A4-D984-4F64-9792-8456CFC3100E}" dt="2022-07-18T03:47:13.199" v="443" actId="700"/>
          <ac:spMkLst>
            <pc:docMk/>
            <pc:sldMk cId="3224125050" sldId="265"/>
            <ac:spMk id="3" creationId="{6F0D3955-84A3-C676-D688-388073AB7FD8}"/>
          </ac:spMkLst>
        </pc:spChg>
        <pc:spChg chg="mod ord">
          <ac:chgData name="Wriju Ghosh" userId="93330360-ec5c-4afd-b5e4-d283febfe7a2" providerId="ADAL" clId="{E5FA41A4-D984-4F64-9792-8456CFC3100E}" dt="2022-07-18T03:47:13.199" v="443" actId="700"/>
          <ac:spMkLst>
            <pc:docMk/>
            <pc:sldMk cId="3224125050" sldId="265"/>
            <ac:spMk id="4" creationId="{303C4998-27F0-DB8D-A790-97906DD9C9C0}"/>
          </ac:spMkLst>
        </pc:spChg>
        <pc:spChg chg="mod ord">
          <ac:chgData name="Wriju Ghosh" userId="93330360-ec5c-4afd-b5e4-d283febfe7a2" providerId="ADAL" clId="{E5FA41A4-D984-4F64-9792-8456CFC3100E}" dt="2022-07-18T03:47:13.199" v="443" actId="700"/>
          <ac:spMkLst>
            <pc:docMk/>
            <pc:sldMk cId="3224125050" sldId="265"/>
            <ac:spMk id="5" creationId="{9E37A4E0-DC5C-36C1-FF09-9BDA0186159D}"/>
          </ac:spMkLst>
        </pc:spChg>
        <pc:spChg chg="add mod ord">
          <ac:chgData name="Wriju Ghosh" userId="93330360-ec5c-4afd-b5e4-d283febfe7a2" providerId="ADAL" clId="{E5FA41A4-D984-4F64-9792-8456CFC3100E}" dt="2022-07-18T03:47:25.907" v="471" actId="5793"/>
          <ac:spMkLst>
            <pc:docMk/>
            <pc:sldMk cId="3224125050" sldId="265"/>
            <ac:spMk id="6" creationId="{60B8E53B-9422-2CA3-0E91-7090B1303CBC}"/>
          </ac:spMkLst>
        </pc:spChg>
        <pc:spChg chg="add mod ord">
          <ac:chgData name="Wriju Ghosh" userId="93330360-ec5c-4afd-b5e4-d283febfe7a2" providerId="ADAL" clId="{E5FA41A4-D984-4F64-9792-8456CFC3100E}" dt="2022-07-18T03:47:13.199" v="443" actId="700"/>
          <ac:spMkLst>
            <pc:docMk/>
            <pc:sldMk cId="3224125050" sldId="265"/>
            <ac:spMk id="7" creationId="{2D626B93-A34C-D299-F79E-CEFF3AD2B9C4}"/>
          </ac:spMkLst>
        </pc:spChg>
      </pc:sldChg>
      <pc:sldChg chg="modSp add mod">
        <pc:chgData name="Wriju Ghosh" userId="93330360-ec5c-4afd-b5e4-d283febfe7a2" providerId="ADAL" clId="{E5FA41A4-D984-4F64-9792-8456CFC3100E}" dt="2022-07-18T03:57:56.191" v="605" actId="5793"/>
        <pc:sldMkLst>
          <pc:docMk/>
          <pc:sldMk cId="2667313925" sldId="266"/>
        </pc:sldMkLst>
        <pc:spChg chg="mod">
          <ac:chgData name="Wriju Ghosh" userId="93330360-ec5c-4afd-b5e4-d283febfe7a2" providerId="ADAL" clId="{E5FA41A4-D984-4F64-9792-8456CFC3100E}" dt="2022-07-18T03:53:44.691" v="514" actId="20577"/>
          <ac:spMkLst>
            <pc:docMk/>
            <pc:sldMk cId="2667313925" sldId="266"/>
            <ac:spMk id="6" creationId="{60B8E53B-9422-2CA3-0E91-7090B1303CBC}"/>
          </ac:spMkLst>
        </pc:spChg>
        <pc:spChg chg="mod">
          <ac:chgData name="Wriju Ghosh" userId="93330360-ec5c-4afd-b5e4-d283febfe7a2" providerId="ADAL" clId="{E5FA41A4-D984-4F64-9792-8456CFC3100E}" dt="2022-07-18T03:57:56.191" v="605" actId="5793"/>
          <ac:spMkLst>
            <pc:docMk/>
            <pc:sldMk cId="2667313925" sldId="266"/>
            <ac:spMk id="7" creationId="{2D626B93-A34C-D299-F79E-CEFF3AD2B9C4}"/>
          </ac:spMkLst>
        </pc:spChg>
      </pc:sldChg>
      <pc:sldChg chg="add">
        <pc:chgData name="Wriju Ghosh" userId="93330360-ec5c-4afd-b5e4-d283febfe7a2" providerId="ADAL" clId="{E5FA41A4-D984-4F64-9792-8456CFC3100E}" dt="2022-07-18T07:08:30.864" v="673"/>
        <pc:sldMkLst>
          <pc:docMk/>
          <pc:sldMk cId="1690820952" sldId="267"/>
        </pc:sldMkLst>
      </pc:sldChg>
      <pc:sldChg chg="modSp add del mod">
        <pc:chgData name="Wriju Ghosh" userId="93330360-ec5c-4afd-b5e4-d283febfe7a2" providerId="ADAL" clId="{E5FA41A4-D984-4F64-9792-8456CFC3100E}" dt="2022-07-18T07:08:23.463" v="672" actId="2696"/>
        <pc:sldMkLst>
          <pc:docMk/>
          <pc:sldMk cId="2508387094" sldId="267"/>
        </pc:sldMkLst>
        <pc:spChg chg="mod">
          <ac:chgData name="Wriju Ghosh" userId="93330360-ec5c-4afd-b5e4-d283febfe7a2" providerId="ADAL" clId="{E5FA41A4-D984-4F64-9792-8456CFC3100E}" dt="2022-07-18T07:07:31.896" v="642" actId="20577"/>
          <ac:spMkLst>
            <pc:docMk/>
            <pc:sldMk cId="2508387094" sldId="267"/>
            <ac:spMk id="2" creationId="{254533FA-2C88-B92C-F7E6-A0E696BC7870}"/>
          </ac:spMkLst>
        </pc:spChg>
      </pc:sldChg>
      <pc:sldChg chg="add">
        <pc:chgData name="Wriju Ghosh" userId="93330360-ec5c-4afd-b5e4-d283febfe7a2" providerId="ADAL" clId="{E5FA41A4-D984-4F64-9792-8456CFC3100E}" dt="2022-07-18T07:08:30.864" v="673"/>
        <pc:sldMkLst>
          <pc:docMk/>
          <pc:sldMk cId="1182977673" sldId="268"/>
        </pc:sldMkLst>
      </pc:sldChg>
      <pc:sldChg chg="modSp add del mod">
        <pc:chgData name="Wriju Ghosh" userId="93330360-ec5c-4afd-b5e4-d283febfe7a2" providerId="ADAL" clId="{E5FA41A4-D984-4F64-9792-8456CFC3100E}" dt="2022-07-18T07:08:23.463" v="672" actId="2696"/>
        <pc:sldMkLst>
          <pc:docMk/>
          <pc:sldMk cId="2502293188" sldId="268"/>
        </pc:sldMkLst>
        <pc:spChg chg="mod">
          <ac:chgData name="Wriju Ghosh" userId="93330360-ec5c-4afd-b5e4-d283febfe7a2" providerId="ADAL" clId="{E5FA41A4-D984-4F64-9792-8456CFC3100E}" dt="2022-07-18T07:07:54.465" v="667" actId="20577"/>
          <ac:spMkLst>
            <pc:docMk/>
            <pc:sldMk cId="2502293188" sldId="268"/>
            <ac:spMk id="2" creationId="{254533FA-2C88-B92C-F7E6-A0E696BC7870}"/>
          </ac:spMkLst>
        </pc:spChg>
      </pc:sldChg>
      <pc:sldChg chg="modSp add mod">
        <pc:chgData name="Wriju Ghosh" userId="93330360-ec5c-4afd-b5e4-d283febfe7a2" providerId="ADAL" clId="{E5FA41A4-D984-4F64-9792-8456CFC3100E}" dt="2022-07-18T03:57:18.738" v="577" actId="20577"/>
        <pc:sldMkLst>
          <pc:docMk/>
          <pc:sldMk cId="1186489050" sldId="269"/>
        </pc:sldMkLst>
        <pc:spChg chg="mod">
          <ac:chgData name="Wriju Ghosh" userId="93330360-ec5c-4afd-b5e4-d283febfe7a2" providerId="ADAL" clId="{E5FA41A4-D984-4F64-9792-8456CFC3100E}" dt="2022-07-18T03:57:18.738" v="577" actId="20577"/>
          <ac:spMkLst>
            <pc:docMk/>
            <pc:sldMk cId="1186489050" sldId="269"/>
            <ac:spMk id="2" creationId="{254533FA-2C88-B92C-F7E6-A0E696BC7870}"/>
          </ac:spMkLst>
        </pc:spChg>
      </pc:sldChg>
      <pc:sldChg chg="add">
        <pc:chgData name="Wriju Ghosh" userId="93330360-ec5c-4afd-b5e4-d283febfe7a2" providerId="ADAL" clId="{E5FA41A4-D984-4F64-9792-8456CFC3100E}" dt="2022-07-18T03:56:48.371" v="546"/>
        <pc:sldMkLst>
          <pc:docMk/>
          <pc:sldMk cId="2463232570" sldId="270"/>
        </pc:sldMkLst>
      </pc:sldChg>
      <pc:sldChg chg="new del">
        <pc:chgData name="Wriju Ghosh" userId="93330360-ec5c-4afd-b5e4-d283febfe7a2" providerId="ADAL" clId="{E5FA41A4-D984-4F64-9792-8456CFC3100E}" dt="2022-07-18T03:57:32.721" v="579" actId="680"/>
        <pc:sldMkLst>
          <pc:docMk/>
          <pc:sldMk cId="1481802823" sldId="271"/>
        </pc:sldMkLst>
      </pc:sldChg>
      <pc:sldChg chg="add">
        <pc:chgData name="Wriju Ghosh" userId="93330360-ec5c-4afd-b5e4-d283febfe7a2" providerId="ADAL" clId="{E5FA41A4-D984-4F64-9792-8456CFC3100E}" dt="2022-07-18T03:57:37.275" v="580"/>
        <pc:sldMkLst>
          <pc:docMk/>
          <pc:sldMk cId="2354007623" sldId="271"/>
        </pc:sldMkLst>
      </pc:sldChg>
      <pc:sldChg chg="add">
        <pc:chgData name="Wriju Ghosh" userId="93330360-ec5c-4afd-b5e4-d283febfe7a2" providerId="ADAL" clId="{E5FA41A4-D984-4F64-9792-8456CFC3100E}" dt="2022-07-18T03:57:38.230" v="581"/>
        <pc:sldMkLst>
          <pc:docMk/>
          <pc:sldMk cId="358934617" sldId="272"/>
        </pc:sldMkLst>
      </pc:sldChg>
      <pc:sldChg chg="add">
        <pc:chgData name="Wriju Ghosh" userId="93330360-ec5c-4afd-b5e4-d283febfe7a2" providerId="ADAL" clId="{E5FA41A4-D984-4F64-9792-8456CFC3100E}" dt="2022-07-18T07:07:59.787" v="668"/>
        <pc:sldMkLst>
          <pc:docMk/>
          <pc:sldMk cId="3311040149" sldId="273"/>
        </pc:sldMkLst>
      </pc:sldChg>
      <pc:sldChg chg="add">
        <pc:chgData name="Wriju Ghosh" userId="93330360-ec5c-4afd-b5e4-d283febfe7a2" providerId="ADAL" clId="{E5FA41A4-D984-4F64-9792-8456CFC3100E}" dt="2022-07-18T07:08:00.392" v="669"/>
        <pc:sldMkLst>
          <pc:docMk/>
          <pc:sldMk cId="17511636" sldId="274"/>
        </pc:sldMkLst>
      </pc:sldChg>
      <pc:sldChg chg="add">
        <pc:chgData name="Wriju Ghosh" userId="93330360-ec5c-4afd-b5e4-d283febfe7a2" providerId="ADAL" clId="{E5FA41A4-D984-4F64-9792-8456CFC3100E}" dt="2022-07-18T07:08:01.754" v="670"/>
        <pc:sldMkLst>
          <pc:docMk/>
          <pc:sldMk cId="3951900103" sldId="275"/>
        </pc:sldMkLst>
      </pc:sldChg>
      <pc:sldChg chg="add del">
        <pc:chgData name="Wriju Ghosh" userId="93330360-ec5c-4afd-b5e4-d283febfe7a2" providerId="ADAL" clId="{E5FA41A4-D984-4F64-9792-8456CFC3100E}" dt="2022-07-18T07:08:41.734" v="674" actId="47"/>
        <pc:sldMkLst>
          <pc:docMk/>
          <pc:sldMk cId="2115851048" sldId="276"/>
        </pc:sldMkLst>
      </pc:sldChg>
    </pc:docChg>
  </pc:docChgLst>
  <pc:docChgLst>
    <pc:chgData name="Wriju Ghosh" userId="93330360-ec5c-4afd-b5e4-d283febfe7a2" providerId="ADAL" clId="{01F56114-1E88-4CB3-B71C-D72FCC2DC752}"/>
    <pc:docChg chg="custSel addSld delSld modSld sldOrd">
      <pc:chgData name="Wriju Ghosh" userId="93330360-ec5c-4afd-b5e4-d283febfe7a2" providerId="ADAL" clId="{01F56114-1E88-4CB3-B71C-D72FCC2DC752}" dt="2022-08-05T07:30:05.528" v="1809" actId="20577"/>
      <pc:docMkLst>
        <pc:docMk/>
      </pc:docMkLst>
      <pc:sldChg chg="modSp mod">
        <pc:chgData name="Wriju Ghosh" userId="93330360-ec5c-4afd-b5e4-d283febfe7a2" providerId="ADAL" clId="{01F56114-1E88-4CB3-B71C-D72FCC2DC752}" dt="2022-08-05T05:48:24.951" v="1063" actId="20577"/>
        <pc:sldMkLst>
          <pc:docMk/>
          <pc:sldMk cId="3408719387" sldId="260"/>
        </pc:sldMkLst>
        <pc:spChg chg="mod">
          <ac:chgData name="Wriju Ghosh" userId="93330360-ec5c-4afd-b5e4-d283febfe7a2" providerId="ADAL" clId="{01F56114-1E88-4CB3-B71C-D72FCC2DC752}" dt="2022-08-05T05:48:24.951" v="1063" actId="20577"/>
          <ac:spMkLst>
            <pc:docMk/>
            <pc:sldMk cId="3408719387" sldId="260"/>
            <ac:spMk id="3" creationId="{83A40941-C855-6F5A-F98D-48BAA84D548C}"/>
          </ac:spMkLst>
        </pc:spChg>
      </pc:sldChg>
      <pc:sldChg chg="modSp mod">
        <pc:chgData name="Wriju Ghosh" userId="93330360-ec5c-4afd-b5e4-d283febfe7a2" providerId="ADAL" clId="{01F56114-1E88-4CB3-B71C-D72FCC2DC752}" dt="2022-08-02T07:02:54.667" v="65" actId="20577"/>
        <pc:sldMkLst>
          <pc:docMk/>
          <pc:sldMk cId="530745361" sldId="261"/>
        </pc:sldMkLst>
        <pc:spChg chg="mod">
          <ac:chgData name="Wriju Ghosh" userId="93330360-ec5c-4afd-b5e4-d283febfe7a2" providerId="ADAL" clId="{01F56114-1E88-4CB3-B71C-D72FCC2DC752}" dt="2022-08-02T07:02:54.667" v="65" actId="20577"/>
          <ac:spMkLst>
            <pc:docMk/>
            <pc:sldMk cId="530745361" sldId="261"/>
            <ac:spMk id="3" creationId="{83A40941-C855-6F5A-F98D-48BAA84D548C}"/>
          </ac:spMkLst>
        </pc:spChg>
      </pc:sldChg>
      <pc:sldChg chg="modSp mod">
        <pc:chgData name="Wriju Ghosh" userId="93330360-ec5c-4afd-b5e4-d283febfe7a2" providerId="ADAL" clId="{01F56114-1E88-4CB3-B71C-D72FCC2DC752}" dt="2022-08-05T05:50:12.801" v="1173" actId="20577"/>
        <pc:sldMkLst>
          <pc:docMk/>
          <pc:sldMk cId="3963588310" sldId="262"/>
        </pc:sldMkLst>
        <pc:spChg chg="mod">
          <ac:chgData name="Wriju Ghosh" userId="93330360-ec5c-4afd-b5e4-d283febfe7a2" providerId="ADAL" clId="{01F56114-1E88-4CB3-B71C-D72FCC2DC752}" dt="2022-08-05T05:48:40.526" v="1083" actId="5793"/>
          <ac:spMkLst>
            <pc:docMk/>
            <pc:sldMk cId="3963588310" sldId="262"/>
            <ac:spMk id="2" creationId="{254533FA-2C88-B92C-F7E6-A0E696BC7870}"/>
          </ac:spMkLst>
        </pc:spChg>
        <pc:spChg chg="mod">
          <ac:chgData name="Wriju Ghosh" userId="93330360-ec5c-4afd-b5e4-d283febfe7a2" providerId="ADAL" clId="{01F56114-1E88-4CB3-B71C-D72FCC2DC752}" dt="2022-08-05T05:50:12.801" v="1173" actId="20577"/>
          <ac:spMkLst>
            <pc:docMk/>
            <pc:sldMk cId="3963588310" sldId="262"/>
            <ac:spMk id="3" creationId="{83A40941-C855-6F5A-F98D-48BAA84D548C}"/>
          </ac:spMkLst>
        </pc:spChg>
      </pc:sldChg>
      <pc:sldChg chg="modSp mod">
        <pc:chgData name="Wriju Ghosh" userId="93330360-ec5c-4afd-b5e4-d283febfe7a2" providerId="ADAL" clId="{01F56114-1E88-4CB3-B71C-D72FCC2DC752}" dt="2022-08-02T10:22:40.022" v="940" actId="20577"/>
        <pc:sldMkLst>
          <pc:docMk/>
          <pc:sldMk cId="1399489534" sldId="263"/>
        </pc:sldMkLst>
        <pc:spChg chg="mod">
          <ac:chgData name="Wriju Ghosh" userId="93330360-ec5c-4afd-b5e4-d283febfe7a2" providerId="ADAL" clId="{01F56114-1E88-4CB3-B71C-D72FCC2DC752}" dt="2022-08-02T09:57:05.849" v="653" actId="20577"/>
          <ac:spMkLst>
            <pc:docMk/>
            <pc:sldMk cId="1399489534" sldId="263"/>
            <ac:spMk id="2" creationId="{254533FA-2C88-B92C-F7E6-A0E696BC7870}"/>
          </ac:spMkLst>
        </pc:spChg>
        <pc:spChg chg="mod">
          <ac:chgData name="Wriju Ghosh" userId="93330360-ec5c-4afd-b5e4-d283febfe7a2" providerId="ADAL" clId="{01F56114-1E88-4CB3-B71C-D72FCC2DC752}" dt="2022-08-02T10:22:40.022" v="940" actId="20577"/>
          <ac:spMkLst>
            <pc:docMk/>
            <pc:sldMk cId="1399489534" sldId="263"/>
            <ac:spMk id="3" creationId="{83A40941-C855-6F5A-F98D-48BAA84D548C}"/>
          </ac:spMkLst>
        </pc:spChg>
      </pc:sldChg>
      <pc:sldChg chg="ord">
        <pc:chgData name="Wriju Ghosh" userId="93330360-ec5c-4afd-b5e4-d283febfe7a2" providerId="ADAL" clId="{01F56114-1E88-4CB3-B71C-D72FCC2DC752}" dt="2022-08-05T05:51:13.387" v="1175"/>
        <pc:sldMkLst>
          <pc:docMk/>
          <pc:sldMk cId="244203201" sldId="264"/>
        </pc:sldMkLst>
      </pc:sldChg>
      <pc:sldChg chg="modSp mod">
        <pc:chgData name="Wriju Ghosh" userId="93330360-ec5c-4afd-b5e4-d283febfe7a2" providerId="ADAL" clId="{01F56114-1E88-4CB3-B71C-D72FCC2DC752}" dt="2022-08-05T06:56:31.524" v="1287" actId="20577"/>
        <pc:sldMkLst>
          <pc:docMk/>
          <pc:sldMk cId="3224125050" sldId="265"/>
        </pc:sldMkLst>
        <pc:spChg chg="mod">
          <ac:chgData name="Wriju Ghosh" userId="93330360-ec5c-4afd-b5e4-d283febfe7a2" providerId="ADAL" clId="{01F56114-1E88-4CB3-B71C-D72FCC2DC752}" dt="2022-08-05T06:56:31.524" v="1287" actId="20577"/>
          <ac:spMkLst>
            <pc:docMk/>
            <pc:sldMk cId="3224125050" sldId="265"/>
            <ac:spMk id="7" creationId="{2D626B93-A34C-D299-F79E-CEFF3AD2B9C4}"/>
          </ac:spMkLst>
        </pc:spChg>
      </pc:sldChg>
      <pc:sldChg chg="modSp mod">
        <pc:chgData name="Wriju Ghosh" userId="93330360-ec5c-4afd-b5e4-d283febfe7a2" providerId="ADAL" clId="{01F56114-1E88-4CB3-B71C-D72FCC2DC752}" dt="2022-08-02T07:04:47.564" v="208" actId="20577"/>
        <pc:sldMkLst>
          <pc:docMk/>
          <pc:sldMk cId="1690820952" sldId="267"/>
        </pc:sldMkLst>
        <pc:spChg chg="mod">
          <ac:chgData name="Wriju Ghosh" userId="93330360-ec5c-4afd-b5e4-d283febfe7a2" providerId="ADAL" clId="{01F56114-1E88-4CB3-B71C-D72FCC2DC752}" dt="2022-08-02T07:04:47.564" v="208" actId="20577"/>
          <ac:spMkLst>
            <pc:docMk/>
            <pc:sldMk cId="1690820952" sldId="267"/>
            <ac:spMk id="3" creationId="{83A40941-C855-6F5A-F98D-48BAA84D548C}"/>
          </ac:spMkLst>
        </pc:spChg>
      </pc:sldChg>
      <pc:sldChg chg="modSp mod">
        <pc:chgData name="Wriju Ghosh" userId="93330360-ec5c-4afd-b5e4-d283febfe7a2" providerId="ADAL" clId="{01F56114-1E88-4CB3-B71C-D72FCC2DC752}" dt="2022-08-02T07:06:28.304" v="324" actId="20577"/>
        <pc:sldMkLst>
          <pc:docMk/>
          <pc:sldMk cId="1182977673" sldId="268"/>
        </pc:sldMkLst>
        <pc:spChg chg="mod">
          <ac:chgData name="Wriju Ghosh" userId="93330360-ec5c-4afd-b5e4-d283febfe7a2" providerId="ADAL" clId="{01F56114-1E88-4CB3-B71C-D72FCC2DC752}" dt="2022-08-02T07:06:28.304" v="324" actId="20577"/>
          <ac:spMkLst>
            <pc:docMk/>
            <pc:sldMk cId="1182977673" sldId="268"/>
            <ac:spMk id="3" creationId="{83A40941-C855-6F5A-F98D-48BAA84D548C}"/>
          </ac:spMkLst>
        </pc:spChg>
      </pc:sldChg>
      <pc:sldChg chg="modSp mod">
        <pc:chgData name="Wriju Ghosh" userId="93330360-ec5c-4afd-b5e4-d283febfe7a2" providerId="ADAL" clId="{01F56114-1E88-4CB3-B71C-D72FCC2DC752}" dt="2022-08-05T05:52:19.621" v="1264" actId="20577"/>
        <pc:sldMkLst>
          <pc:docMk/>
          <pc:sldMk cId="1186489050" sldId="269"/>
        </pc:sldMkLst>
        <pc:spChg chg="mod">
          <ac:chgData name="Wriju Ghosh" userId="93330360-ec5c-4afd-b5e4-d283febfe7a2" providerId="ADAL" clId="{01F56114-1E88-4CB3-B71C-D72FCC2DC752}" dt="2022-08-05T05:51:54.487" v="1198" actId="20577"/>
          <ac:spMkLst>
            <pc:docMk/>
            <pc:sldMk cId="1186489050" sldId="269"/>
            <ac:spMk id="2" creationId="{254533FA-2C88-B92C-F7E6-A0E696BC7870}"/>
          </ac:spMkLst>
        </pc:spChg>
        <pc:spChg chg="mod">
          <ac:chgData name="Wriju Ghosh" userId="93330360-ec5c-4afd-b5e4-d283febfe7a2" providerId="ADAL" clId="{01F56114-1E88-4CB3-B71C-D72FCC2DC752}" dt="2022-08-05T05:52:19.621" v="1264" actId="20577"/>
          <ac:spMkLst>
            <pc:docMk/>
            <pc:sldMk cId="1186489050" sldId="269"/>
            <ac:spMk id="3" creationId="{83A40941-C855-6F5A-F98D-48BAA84D548C}"/>
          </ac:spMkLst>
        </pc:spChg>
      </pc:sldChg>
      <pc:sldChg chg="modSp mod">
        <pc:chgData name="Wriju Ghosh" userId="93330360-ec5c-4afd-b5e4-d283febfe7a2" providerId="ADAL" clId="{01F56114-1E88-4CB3-B71C-D72FCC2DC752}" dt="2022-08-02T08:03:54.003" v="480" actId="20577"/>
        <pc:sldMkLst>
          <pc:docMk/>
          <pc:sldMk cId="2463232570" sldId="270"/>
        </pc:sldMkLst>
        <pc:spChg chg="mod">
          <ac:chgData name="Wriju Ghosh" userId="93330360-ec5c-4afd-b5e4-d283febfe7a2" providerId="ADAL" clId="{01F56114-1E88-4CB3-B71C-D72FCC2DC752}" dt="2022-08-02T07:07:00.103" v="350" actId="20577"/>
          <ac:spMkLst>
            <pc:docMk/>
            <pc:sldMk cId="2463232570" sldId="270"/>
            <ac:spMk id="2" creationId="{254533FA-2C88-B92C-F7E6-A0E696BC7870}"/>
          </ac:spMkLst>
        </pc:spChg>
        <pc:spChg chg="mod">
          <ac:chgData name="Wriju Ghosh" userId="93330360-ec5c-4afd-b5e4-d283febfe7a2" providerId="ADAL" clId="{01F56114-1E88-4CB3-B71C-D72FCC2DC752}" dt="2022-08-02T08:03:54.003" v="480" actId="20577"/>
          <ac:spMkLst>
            <pc:docMk/>
            <pc:sldMk cId="2463232570" sldId="270"/>
            <ac:spMk id="3" creationId="{83A40941-C855-6F5A-F98D-48BAA84D548C}"/>
          </ac:spMkLst>
        </pc:spChg>
      </pc:sldChg>
      <pc:sldChg chg="modSp mod">
        <pc:chgData name="Wriju Ghosh" userId="93330360-ec5c-4afd-b5e4-d283febfe7a2" providerId="ADAL" clId="{01F56114-1E88-4CB3-B71C-D72FCC2DC752}" dt="2022-08-02T08:06:34.086" v="625" actId="20577"/>
        <pc:sldMkLst>
          <pc:docMk/>
          <pc:sldMk cId="2354007623" sldId="271"/>
        </pc:sldMkLst>
        <pc:spChg chg="mod">
          <ac:chgData name="Wriju Ghosh" userId="93330360-ec5c-4afd-b5e4-d283febfe7a2" providerId="ADAL" clId="{01F56114-1E88-4CB3-B71C-D72FCC2DC752}" dt="2022-08-02T08:05:30.365" v="495" actId="20577"/>
          <ac:spMkLst>
            <pc:docMk/>
            <pc:sldMk cId="2354007623" sldId="271"/>
            <ac:spMk id="2" creationId="{254533FA-2C88-B92C-F7E6-A0E696BC7870}"/>
          </ac:spMkLst>
        </pc:spChg>
        <pc:spChg chg="mod">
          <ac:chgData name="Wriju Ghosh" userId="93330360-ec5c-4afd-b5e4-d283febfe7a2" providerId="ADAL" clId="{01F56114-1E88-4CB3-B71C-D72FCC2DC752}" dt="2022-08-02T08:06:34.086" v="625" actId="20577"/>
          <ac:spMkLst>
            <pc:docMk/>
            <pc:sldMk cId="2354007623" sldId="271"/>
            <ac:spMk id="3" creationId="{83A40941-C855-6F5A-F98D-48BAA84D548C}"/>
          </ac:spMkLst>
        </pc:spChg>
      </pc:sldChg>
      <pc:sldChg chg="modSp mod">
        <pc:chgData name="Wriju Ghosh" userId="93330360-ec5c-4afd-b5e4-d283febfe7a2" providerId="ADAL" clId="{01F56114-1E88-4CB3-B71C-D72FCC2DC752}" dt="2022-08-02T10:21:49.922" v="831" actId="20577"/>
        <pc:sldMkLst>
          <pc:docMk/>
          <pc:sldMk cId="358934617" sldId="272"/>
        </pc:sldMkLst>
        <pc:spChg chg="mod">
          <ac:chgData name="Wriju Ghosh" userId="93330360-ec5c-4afd-b5e4-d283febfe7a2" providerId="ADAL" clId="{01F56114-1E88-4CB3-B71C-D72FCC2DC752}" dt="2022-08-02T09:56:57.917" v="643" actId="20577"/>
          <ac:spMkLst>
            <pc:docMk/>
            <pc:sldMk cId="358934617" sldId="272"/>
            <ac:spMk id="2" creationId="{254533FA-2C88-B92C-F7E6-A0E696BC7870}"/>
          </ac:spMkLst>
        </pc:spChg>
        <pc:spChg chg="mod">
          <ac:chgData name="Wriju Ghosh" userId="93330360-ec5c-4afd-b5e4-d283febfe7a2" providerId="ADAL" clId="{01F56114-1E88-4CB3-B71C-D72FCC2DC752}" dt="2022-08-02T10:21:49.922" v="831" actId="20577"/>
          <ac:spMkLst>
            <pc:docMk/>
            <pc:sldMk cId="358934617" sldId="272"/>
            <ac:spMk id="3" creationId="{83A40941-C855-6F5A-F98D-48BAA84D548C}"/>
          </ac:spMkLst>
        </pc:spChg>
      </pc:sldChg>
      <pc:sldChg chg="mod modShow">
        <pc:chgData name="Wriju Ghosh" userId="93330360-ec5c-4afd-b5e4-d283febfe7a2" providerId="ADAL" clId="{01F56114-1E88-4CB3-B71C-D72FCC2DC752}" dt="2022-08-05T07:21:50.952" v="1290" actId="729"/>
        <pc:sldMkLst>
          <pc:docMk/>
          <pc:sldMk cId="3311040149" sldId="273"/>
        </pc:sldMkLst>
      </pc:sldChg>
      <pc:sldChg chg="del">
        <pc:chgData name="Wriju Ghosh" userId="93330360-ec5c-4afd-b5e4-d283febfe7a2" providerId="ADAL" clId="{01F56114-1E88-4CB3-B71C-D72FCC2DC752}" dt="2022-08-05T07:21:38.917" v="1288" actId="47"/>
        <pc:sldMkLst>
          <pc:docMk/>
          <pc:sldMk cId="17511636" sldId="274"/>
        </pc:sldMkLst>
      </pc:sldChg>
      <pc:sldChg chg="del">
        <pc:chgData name="Wriju Ghosh" userId="93330360-ec5c-4afd-b5e4-d283febfe7a2" providerId="ADAL" clId="{01F56114-1E88-4CB3-B71C-D72FCC2DC752}" dt="2022-08-05T07:21:40.090" v="1289" actId="47"/>
        <pc:sldMkLst>
          <pc:docMk/>
          <pc:sldMk cId="3951900103" sldId="275"/>
        </pc:sldMkLst>
      </pc:sldChg>
      <pc:sldChg chg="modSp add mod">
        <pc:chgData name="Wriju Ghosh" userId="93330360-ec5c-4afd-b5e4-d283febfe7a2" providerId="ADAL" clId="{01F56114-1E88-4CB3-B71C-D72FCC2DC752}" dt="2022-08-02T10:20:24.303" v="747" actId="20577"/>
        <pc:sldMkLst>
          <pc:docMk/>
          <pc:sldMk cId="2006871272" sldId="276"/>
        </pc:sldMkLst>
        <pc:spChg chg="mod">
          <ac:chgData name="Wriju Ghosh" userId="93330360-ec5c-4afd-b5e4-d283febfe7a2" providerId="ADAL" clId="{01F56114-1E88-4CB3-B71C-D72FCC2DC752}" dt="2022-08-02T09:57:20.452" v="673" actId="20577"/>
          <ac:spMkLst>
            <pc:docMk/>
            <pc:sldMk cId="2006871272" sldId="276"/>
            <ac:spMk id="2" creationId="{254533FA-2C88-B92C-F7E6-A0E696BC7870}"/>
          </ac:spMkLst>
        </pc:spChg>
        <pc:spChg chg="mod">
          <ac:chgData name="Wriju Ghosh" userId="93330360-ec5c-4afd-b5e4-d283febfe7a2" providerId="ADAL" clId="{01F56114-1E88-4CB3-B71C-D72FCC2DC752}" dt="2022-08-02T10:20:24.303" v="747" actId="20577"/>
          <ac:spMkLst>
            <pc:docMk/>
            <pc:sldMk cId="2006871272" sldId="276"/>
            <ac:spMk id="3" creationId="{83A40941-C855-6F5A-F98D-48BAA84D548C}"/>
          </ac:spMkLst>
        </pc:spChg>
      </pc:sldChg>
      <pc:sldChg chg="modSp add mod">
        <pc:chgData name="Wriju Ghosh" userId="93330360-ec5c-4afd-b5e4-d283febfe7a2" providerId="ADAL" clId="{01F56114-1E88-4CB3-B71C-D72FCC2DC752}" dt="2022-08-05T07:30:05.528" v="1809" actId="20577"/>
        <pc:sldMkLst>
          <pc:docMk/>
          <pc:sldMk cId="3605291431" sldId="277"/>
        </pc:sldMkLst>
        <pc:spChg chg="mod">
          <ac:chgData name="Wriju Ghosh" userId="93330360-ec5c-4afd-b5e4-d283febfe7a2" providerId="ADAL" clId="{01F56114-1E88-4CB3-B71C-D72FCC2DC752}" dt="2022-08-02T10:23:16.460" v="973" actId="6549"/>
          <ac:spMkLst>
            <pc:docMk/>
            <pc:sldMk cId="3605291431" sldId="277"/>
            <ac:spMk id="2" creationId="{254533FA-2C88-B92C-F7E6-A0E696BC7870}"/>
          </ac:spMkLst>
        </pc:spChg>
        <pc:spChg chg="mod">
          <ac:chgData name="Wriju Ghosh" userId="93330360-ec5c-4afd-b5e4-d283febfe7a2" providerId="ADAL" clId="{01F56114-1E88-4CB3-B71C-D72FCC2DC752}" dt="2022-08-05T07:30:05.528" v="1809" actId="20577"/>
          <ac:spMkLst>
            <pc:docMk/>
            <pc:sldMk cId="3605291431" sldId="277"/>
            <ac:spMk id="3" creationId="{83A40941-C855-6F5A-F98D-48BAA84D548C}"/>
          </ac:spMkLst>
        </pc:spChg>
      </pc:sldChg>
      <pc:sldChg chg="modSp add mod">
        <pc:chgData name="Wriju Ghosh" userId="93330360-ec5c-4afd-b5e4-d283febfe7a2" providerId="ADAL" clId="{01F56114-1E88-4CB3-B71C-D72FCC2DC752}" dt="2022-08-05T07:28:03.511" v="1710" actId="20577"/>
        <pc:sldMkLst>
          <pc:docMk/>
          <pc:sldMk cId="2483601355" sldId="278"/>
        </pc:sldMkLst>
        <pc:spChg chg="mod">
          <ac:chgData name="Wriju Ghosh" userId="93330360-ec5c-4afd-b5e4-d283febfe7a2" providerId="ADAL" clId="{01F56114-1E88-4CB3-B71C-D72FCC2DC752}" dt="2022-08-02T10:24:04.330" v="1031" actId="20577"/>
          <ac:spMkLst>
            <pc:docMk/>
            <pc:sldMk cId="2483601355" sldId="278"/>
            <ac:spMk id="2" creationId="{254533FA-2C88-B92C-F7E6-A0E696BC7870}"/>
          </ac:spMkLst>
        </pc:spChg>
        <pc:spChg chg="mod">
          <ac:chgData name="Wriju Ghosh" userId="93330360-ec5c-4afd-b5e4-d283febfe7a2" providerId="ADAL" clId="{01F56114-1E88-4CB3-B71C-D72FCC2DC752}" dt="2022-08-05T07:28:03.511" v="1710" actId="20577"/>
          <ac:spMkLst>
            <pc:docMk/>
            <pc:sldMk cId="2483601355" sldId="278"/>
            <ac:spMk id="3" creationId="{83A40941-C855-6F5A-F98D-48BAA84D548C}"/>
          </ac:spMkLst>
        </pc:spChg>
      </pc:sldChg>
      <pc:sldChg chg="modSp add mod">
        <pc:chgData name="Wriju Ghosh" userId="93330360-ec5c-4afd-b5e4-d283febfe7a2" providerId="ADAL" clId="{01F56114-1E88-4CB3-B71C-D72FCC2DC752}" dt="2022-08-05T07:24:35.116" v="1433" actId="20577"/>
        <pc:sldMkLst>
          <pc:docMk/>
          <pc:sldMk cId="4272854111" sldId="279"/>
        </pc:sldMkLst>
        <pc:spChg chg="mod">
          <ac:chgData name="Wriju Ghosh" userId="93330360-ec5c-4afd-b5e4-d283febfe7a2" providerId="ADAL" clId="{01F56114-1E88-4CB3-B71C-D72FCC2DC752}" dt="2022-08-02T10:23:37.821" v="1011" actId="20577"/>
          <ac:spMkLst>
            <pc:docMk/>
            <pc:sldMk cId="4272854111" sldId="279"/>
            <ac:spMk id="2" creationId="{254533FA-2C88-B92C-F7E6-A0E696BC7870}"/>
          </ac:spMkLst>
        </pc:spChg>
        <pc:spChg chg="mod">
          <ac:chgData name="Wriju Ghosh" userId="93330360-ec5c-4afd-b5e4-d283febfe7a2" providerId="ADAL" clId="{01F56114-1E88-4CB3-B71C-D72FCC2DC752}" dt="2022-08-05T07:24:35.116" v="1433" actId="20577"/>
          <ac:spMkLst>
            <pc:docMk/>
            <pc:sldMk cId="4272854111" sldId="279"/>
            <ac:spMk id="3" creationId="{83A40941-C855-6F5A-F98D-48BAA84D548C}"/>
          </ac:spMkLst>
        </pc:spChg>
      </pc:sldChg>
      <pc:sldChg chg="modSp add mod">
        <pc:chgData name="Wriju Ghosh" userId="93330360-ec5c-4afd-b5e4-d283febfe7a2" providerId="ADAL" clId="{01F56114-1E88-4CB3-B71C-D72FCC2DC752}" dt="2022-08-05T07:26:14.925" v="1573" actId="20577"/>
        <pc:sldMkLst>
          <pc:docMk/>
          <pc:sldMk cId="1338547495" sldId="280"/>
        </pc:sldMkLst>
        <pc:spChg chg="mod">
          <ac:chgData name="Wriju Ghosh" userId="93330360-ec5c-4afd-b5e4-d283febfe7a2" providerId="ADAL" clId="{01F56114-1E88-4CB3-B71C-D72FCC2DC752}" dt="2022-08-02T10:23:44.174" v="1014" actId="20577"/>
          <ac:spMkLst>
            <pc:docMk/>
            <pc:sldMk cId="1338547495" sldId="280"/>
            <ac:spMk id="2" creationId="{254533FA-2C88-B92C-F7E6-A0E696BC7870}"/>
          </ac:spMkLst>
        </pc:spChg>
        <pc:spChg chg="mod">
          <ac:chgData name="Wriju Ghosh" userId="93330360-ec5c-4afd-b5e4-d283febfe7a2" providerId="ADAL" clId="{01F56114-1E88-4CB3-B71C-D72FCC2DC752}" dt="2022-08-05T07:26:14.925" v="1573" actId="20577"/>
          <ac:spMkLst>
            <pc:docMk/>
            <pc:sldMk cId="1338547495" sldId="280"/>
            <ac:spMk id="3" creationId="{83A40941-C855-6F5A-F98D-48BAA84D548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83B66-3D8D-4F4D-9D93-A95094587E1E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490B1-A6A6-418B-9CD3-0A2248FFC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3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5F3F7-CED7-F473-E03A-06611E0F3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D2406-8DF7-E05F-B578-46C9EDF99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9F7C3-C6DA-B34B-E7D1-CCBE68DCF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5F7F-AC94-48D0-9876-386713C619E4}" type="datetime1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B2C5F-A822-7869-A2D5-3073CB7C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FDCBF-FBBA-FA83-03CE-99C662A4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6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FBD27-8C43-33C9-764D-7F526DD0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2609F-49ED-AD7B-4261-852FEAD6D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B33CD-6E4A-D15C-6DB3-03B31242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6EB9-D431-4EB1-A836-9689D6E54260}" type="datetime1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BF92D-7757-E18C-A4A5-81C9CD10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5ED65-8279-919C-1163-A37B6EEB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5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DAC51B-F646-DBEF-27C5-B53944D60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AFB42-F608-8824-9CDE-B6993BDB2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5D655-DC54-A2EB-79C4-A4900476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6101-A2D0-439E-9412-7D125897DB25}" type="datetime1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C23F6-042F-F6B5-5289-179C51C6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5296B-38D1-2035-4305-1E083F24F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3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ECF9-D96C-0E49-74BC-E917B90E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72EBC-A178-8A8D-AC59-0760BE3D8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CFCCE-61EF-B482-6BE4-B732A1BF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1AABF-7DA7-447C-8DCD-A27DF042FCA6}" type="datetime1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2ADC5-BAFC-6A01-D923-786BD55D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2D796-B8E8-E94D-9E4A-D55E58A8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83255-D648-9CE5-5053-AB6C96594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7B59A-1D8B-24C0-8980-8CC9E2BD0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1CE9B-4A78-DB3C-046B-BD11A2BE3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34E9-FA45-4B38-A686-4301D13F8813}" type="datetime1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C9B5D-2668-175D-50AF-EA2F1D08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14285-E858-88F4-84C5-0C299BD3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8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B98C1-F952-D0C1-C6CF-CCC7E1CB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82011-767F-F6A3-A81F-7202A8329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3B464-85F8-4A53-2D58-8AC0D4DC0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C88D0-AA79-F73C-602A-31536C74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124E-B147-4597-9697-17886D057C94}" type="datetime1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8821D-DAF0-7F9C-1F4B-6E6BF9AA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989BD-9A4B-00AD-DF9A-F97FA130E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8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FF2A1-57B5-CDBE-3733-ACDF347F3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A8133-7FE4-F852-438F-90D8DE4FD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913F0-A7AB-8706-07CB-69BFDDAA3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AC5375-7003-6775-6DA4-554A88B27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2CB6A-136A-57C3-B506-21586B981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1BB4C4-AD20-8E27-CB72-440698F94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FCAF-CD9D-4842-B8E4-2D9F9720A4BC}" type="datetime1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C5B045-314E-3CD6-88EE-14A4368D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D10DD9-C871-63D2-C5C2-C4AB73DE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4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E8A9D-DD99-B66A-30D3-37A996683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F44E24-2422-6BBF-3E31-DFBBA42DB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4F61-FFE6-4B75-9EBD-AFDBB8E39B3E}" type="datetime1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42C55-FDA1-E8D5-D5B4-F5A435F0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B52D0-AD2E-A7D5-97DF-2AE56366F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6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AD20D-35E9-C6DD-6CBB-957E6AE18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36E3-58EF-436D-9D6E-B25C3743F2C6}" type="datetime1">
              <a:rPr lang="en-US" smtClean="0"/>
              <a:t>8/5/2022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F4139-9256-0005-914F-F50716BA8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3B36C-332E-B4D1-1D52-A2F6D9AF4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3D76-06E5-533F-3716-15E60290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0326D-ECBF-CEE7-1550-06FA56207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C43D7-367E-E5CC-9321-67DAB887F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2BDA0-74E9-9D6C-9F49-5C2134470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7C5A-615E-45EC-B7C4-4DE949FE1BD7}" type="datetime1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BE930-E3E8-50D8-6EBD-A71285E6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0C335-2304-5DE0-4710-E632854D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1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A36D-5433-9B69-CBE8-888D15B73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95AAF8-7658-586C-E6E5-9306DD46A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050FB-3915-ADD4-5C02-5F8555586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05A91-68DC-C142-0AC2-B5CCB6C3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5D18-DF28-4528-A7A4-51A3F65A2407}" type="datetime1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D5DE4-FAC6-9FB3-03B3-F6B97BC5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22F27-2692-F9A8-5A43-DDF7B421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8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F4A178-7E84-6223-0DDA-F81BB4839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7587F-F3AB-FFDF-9EC5-915A6F69B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638E0-3E0F-1CED-524C-585C4A972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60718-55C8-4DDB-846A-4B0B74B8F7F0}" type="datetime1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AB26E-8BF5-26EA-E574-5C418FF47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Challenegs of Cloud Migrations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52A4E-0748-0602-F917-BF48046CB0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6DDEE-35AA-41A0-A26C-AFECF613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6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B9651FA3-B4A1-4E98-9B71-4CF820877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7A5E2-15EA-CFEE-A95C-E4EC08F10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753626"/>
            <a:ext cx="5334930" cy="3004145"/>
          </a:xfrm>
        </p:spPr>
        <p:txBody>
          <a:bodyPr>
            <a:normAutofit/>
          </a:bodyPr>
          <a:lstStyle/>
          <a:p>
            <a:r>
              <a:rPr lang="en-US"/>
              <a:t>Challenges of Cloud Migrations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6C096-45F1-28A6-C106-DB2C2FCE5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5" y="3849845"/>
            <a:ext cx="5334931" cy="2189214"/>
          </a:xfrm>
        </p:spPr>
        <p:txBody>
          <a:bodyPr>
            <a:normAutofit/>
          </a:bodyPr>
          <a:lstStyle/>
          <a:p>
            <a:r>
              <a:rPr lang="en-US"/>
              <a:t>Wriju Ghosh</a:t>
            </a:r>
          </a:p>
          <a:p>
            <a:r>
              <a:rPr lang="en-US"/>
              <a:t>Cloud Solution Architect</a:t>
            </a:r>
          </a:p>
          <a:p>
            <a:r>
              <a:rPr lang="en-US"/>
              <a:t>@wrijugh</a:t>
            </a:r>
            <a:endParaRPr lang="en-US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3994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70111E1D-CB32-0622-BA4D-C930E0BDC5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595884" y="57974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3FA-2C88-B92C-F7E6-A0E696B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Landing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0941-C855-6F5A-F98D-48BAA84D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Domain/Industry Specific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IAM Strategy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Access point internal and external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527F1-A5AD-B52E-F504-C06BCD51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4AE55-7E12-BF5A-5EAC-B625AFAB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09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3FA-2C88-B92C-F7E6-A0E696B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and 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0941-C855-6F5A-F98D-48BAA84D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Backup as a service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Easy off-site DR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Do not migrate existing DR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F99E1-F5C6-B7E3-BF1E-1B12E4BE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673ED-08D5-EDE7-4BFA-79B68072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45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3FA-2C88-B92C-F7E6-A0E696B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 /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0941-C855-6F5A-F98D-48BAA84D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HA is few clicks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Horizontal or Vertical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Performance or on-demand (Automation)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F99E1-F5C6-B7E3-BF1E-1B12E4BE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673ED-08D5-EDE7-4BFA-79B68072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20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3FA-2C88-B92C-F7E6-A0E696B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Cluster to PaaS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0941-C855-6F5A-F98D-48BAA84D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Built-in HA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Backup and redundancy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Not much DBA activity needed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F99E1-F5C6-B7E3-BF1E-1B12E4BE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673ED-08D5-EDE7-4BFA-79B68072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77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3FA-2C88-B92C-F7E6-A0E696B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Scripts / Scheduled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0941-C855-6F5A-F98D-48BAA84D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No need to maintain a VM to run script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Use Serverless, Automation, Container or DevOps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Use Key Store for secrets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F99E1-F5C6-B7E3-BF1E-1B12E4BE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673ED-08D5-EDE7-4BFA-79B68072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32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3FA-2C88-B92C-F7E6-A0E696B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0941-C855-6F5A-F98D-48BAA84D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May not find the right combination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Optimize the oversized ones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Purpose of the VM and storage associated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F99E1-F5C6-B7E3-BF1E-1B12E4BE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673ED-08D5-EDE7-4BFA-79B68072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07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3FA-2C88-B92C-F7E6-A0E696B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0941-C855-6F5A-F98D-48BAA84D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No need a VM-based file share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Move to PaaS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Cost effective and high performance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F99E1-F5C6-B7E3-BF1E-1B12E4BE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673ED-08D5-EDE7-4BFA-79B68072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4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3FA-2C88-B92C-F7E6-A0E696B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0941-C855-6F5A-F98D-48BAA84D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Different monitoring for different things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Single pane view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Alters and notification with Automation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3C890-E1C5-8ADD-0348-C3C14F43E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87CDE-7C63-CAC5-5DB0-4E82AE7E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89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3FA-2C88-B92C-F7E6-A0E696B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0941-C855-6F5A-F98D-48BAA84D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Large IP space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Separate subnets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Improved security and manageability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3C890-E1C5-8ADD-0348-C3C14F43E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87CDE-7C63-CAC5-5DB0-4E82AE7E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71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3FA-2C88-B92C-F7E6-A0E696B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WAF / Load 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0941-C855-6F5A-F98D-48BAA84D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Consider native firewall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Use native Load Balancer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Sometimes not easy to replace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3C890-E1C5-8ADD-0348-C3C14F43E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87CDE-7C63-CAC5-5DB0-4E82AE7E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9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02BF3-CE91-B4E8-EA23-9A59F9340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4236742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Piete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Mandarin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(1872- 1944)</a:t>
            </a:r>
            <a:b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c. 1937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picture containing shoji, building, crossword puzzle&#10;&#10;Description automatically generated">
            <a:extLst>
              <a:ext uri="{FF2B5EF4-FFF2-40B4-BE49-F238E27FC236}">
                <a16:creationId xmlns:a16="http://schemas.microsoft.com/office/drawing/2014/main" id="{6D7C11F0-ACD3-D5F0-3A94-B03EC9B2D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801" y="578738"/>
            <a:ext cx="5670549" cy="567054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AE8BEE-A81C-F378-D304-09D5EC9D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CFCF0-B891-3CA5-F9A4-600B7ABA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996DDEE-35AA-41A0-A26C-AFECF61351E7}" type="slidenum">
              <a:rPr lang="en-US" sz="1000"/>
              <a:pPr>
                <a:spcAft>
                  <a:spcPts val="600"/>
                </a:spcAft>
              </a:pPr>
              <a:t>2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23986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3FA-2C88-B92C-F7E6-A0E696B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Directory Federation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0941-C855-6F5A-F98D-48BAA84D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On-prem ADFS is 4 server deployment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Replace with Cloud SSO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App config and change might be needed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3C890-E1C5-8ADD-0348-C3C14F43E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87CDE-7C63-CAC5-5DB0-4E82AE7E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54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3FA-2C88-B92C-F7E6-A0E696B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0941-C855-6F5A-F98D-48BAA84D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Can be replaced (Azure Bastion, Point-to-site)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Early evaluation is mandatory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Virtual Desktop connectivity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3C890-E1C5-8ADD-0348-C3C14F43E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87CDE-7C63-CAC5-5DB0-4E82AE7E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47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3FA-2C88-B92C-F7E6-A0E696B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Management 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0941-C855-6F5A-F98D-48BAA84D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No need to migrate (backup, SAN, switch management)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Use Windows 10 VM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Native Automation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3C890-E1C5-8ADD-0348-C3C14F43E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87CDE-7C63-CAC5-5DB0-4E82AE7E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0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0B8E53B-9422-2CA3-0E91-7090B130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Challenges…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626B93-A34C-D299-F79E-CEFF3AD2B9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then solutions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C4998-27F0-DB8D-A790-97906DD9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7A4E0-DC5C-36C1-FF09-9BDA0186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2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3FA-2C88-B92C-F7E6-A0E696B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0941-C855-6F5A-F98D-48BAA84D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Desktop/Console applications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Licensed Applications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Custom Applications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WCF or Windows Service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31A70-575B-1E2E-0696-63D24AE4A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2566B-9424-933F-E88D-D433D857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1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3FA-2C88-B92C-F7E6-A0E696B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Platform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0941-C855-6F5A-F98D-48BAA84D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Legacy Operating Systems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Legacy Databases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Legacy IAM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F99E1-F5C6-B7E3-BF1E-1B12E4BE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673ED-08D5-EDE7-4BFA-79B68072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3FA-2C88-B92C-F7E6-A0E696B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continues…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0941-C855-6F5A-F98D-48BAA84D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Windows Server Active Directory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Windows Authentication (LDAP)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SAN storage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DMZ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7CA1-143A-CDA8-EA61-C64F2DA67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D8CFA-2969-E002-5F77-546FDE63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8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3FA-2C88-B92C-F7E6-A0E696B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0941-C855-6F5A-F98D-48BAA84D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Points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7CA1-143A-CDA8-EA61-C64F2DA67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D8CFA-2969-E002-5F77-546FDE63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40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0B8E53B-9422-2CA3-0E91-7090B130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Solutions…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626B93-A34C-D299-F79E-CEFF3AD2B9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could be more…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C4998-27F0-DB8D-A790-97906DD9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7A4E0-DC5C-36C1-FF09-9BDA0186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13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3FA-2C88-B92C-F7E6-A0E696B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and Compliance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0941-C855-6F5A-F98D-48BAA84D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Compliance Certification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InfoSec is your friend in this journey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F99E1-F5C6-B7E3-BF1E-1B12E4BE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673ED-08D5-EDE7-4BFA-79B68072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89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413</Words>
  <Application>Microsoft Office PowerPoint</Application>
  <PresentationFormat>Widescreen</PresentationFormat>
  <Paragraphs>122</Paragraphs>
  <Slides>22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Challenges of Cloud Migrations</vt:lpstr>
      <vt:lpstr>Piete Mandarin  (1872- 1944)  c. 1937</vt:lpstr>
      <vt:lpstr>Challenges…</vt:lpstr>
      <vt:lpstr>Legacy Applications</vt:lpstr>
      <vt:lpstr>Legacy Platform Components</vt:lpstr>
      <vt:lpstr>Legacy continues…</vt:lpstr>
      <vt:lpstr>Title</vt:lpstr>
      <vt:lpstr>Solutions…</vt:lpstr>
      <vt:lpstr>Industry and Compliance</vt:lpstr>
      <vt:lpstr>Cloud Landing Zone</vt:lpstr>
      <vt:lpstr>Backup and DR</vt:lpstr>
      <vt:lpstr>HA / Scalability</vt:lpstr>
      <vt:lpstr>SQL Cluster to PaaS</vt:lpstr>
      <vt:lpstr>Scripts / Scheduled Task</vt:lpstr>
      <vt:lpstr>VM Sizes</vt:lpstr>
      <vt:lpstr>Storage Servers</vt:lpstr>
      <vt:lpstr>Monitoring</vt:lpstr>
      <vt:lpstr>Network Segmentation</vt:lpstr>
      <vt:lpstr>WAF / Load Balancing</vt:lpstr>
      <vt:lpstr>Active Directory Federation Services</vt:lpstr>
      <vt:lpstr>VPN</vt:lpstr>
      <vt:lpstr>Management 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Cloud Migrations</dc:title>
  <dc:creator>Wriju Ghosh</dc:creator>
  <cp:lastModifiedBy>Wriju Ghosh</cp:lastModifiedBy>
  <cp:revision>1</cp:revision>
  <dcterms:created xsi:type="dcterms:W3CDTF">2022-07-18T03:36:57Z</dcterms:created>
  <dcterms:modified xsi:type="dcterms:W3CDTF">2022-08-05T07:30:30Z</dcterms:modified>
</cp:coreProperties>
</file>