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10"/>
  </p:notesMasterIdLst>
  <p:sldIdLst>
    <p:sldId id="257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05EA5-A11C-4D53-811E-B0353516AF86}" v="4" dt="2021-09-17T08:26:5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24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48505EA5-A11C-4D53-811E-B0353516AF86}"/>
    <pc:docChg chg="undo custSel modSld">
      <pc:chgData name="Wriju Ghosh" userId="93330360-ec5c-4afd-b5e4-d283febfe7a2" providerId="ADAL" clId="{48505EA5-A11C-4D53-811E-B0353516AF86}" dt="2021-09-17T08:26:58.923" v="326" actId="20577"/>
      <pc:docMkLst>
        <pc:docMk/>
      </pc:docMkLst>
      <pc:sldChg chg="modSp mod">
        <pc:chgData name="Wriju Ghosh" userId="93330360-ec5c-4afd-b5e4-d283febfe7a2" providerId="ADAL" clId="{48505EA5-A11C-4D53-811E-B0353516AF86}" dt="2021-09-16T06:13:13.842" v="106" actId="20577"/>
        <pc:sldMkLst>
          <pc:docMk/>
          <pc:sldMk cId="3850024415" sldId="257"/>
        </pc:sldMkLst>
        <pc:spChg chg="mod">
          <ac:chgData name="Wriju Ghosh" userId="93330360-ec5c-4afd-b5e4-d283febfe7a2" providerId="ADAL" clId="{48505EA5-A11C-4D53-811E-B0353516AF86}" dt="2021-09-16T06:13:13.842" v="106" actId="20577"/>
          <ac:spMkLst>
            <pc:docMk/>
            <pc:sldMk cId="3850024415" sldId="257"/>
            <ac:spMk id="5" creationId="{A9ABB25C-9A6E-41E5-849A-80D4F8E504F9}"/>
          </ac:spMkLst>
        </pc:spChg>
        <pc:spChg chg="mod">
          <ac:chgData name="Wriju Ghosh" userId="93330360-ec5c-4afd-b5e4-d283febfe7a2" providerId="ADAL" clId="{48505EA5-A11C-4D53-811E-B0353516AF86}" dt="2021-09-16T06:11:31.964" v="15" actId="20577"/>
          <ac:spMkLst>
            <pc:docMk/>
            <pc:sldMk cId="3850024415" sldId="257"/>
            <ac:spMk id="6" creationId="{FA5AAFF5-542D-49E0-803E-2FBD0E027BAC}"/>
          </ac:spMkLst>
        </pc:spChg>
        <pc:spChg chg="mod">
          <ac:chgData name="Wriju Ghosh" userId="93330360-ec5c-4afd-b5e4-d283febfe7a2" providerId="ADAL" clId="{48505EA5-A11C-4D53-811E-B0353516AF86}" dt="2021-09-16T06:11:50.394" v="52" actId="20577"/>
          <ac:spMkLst>
            <pc:docMk/>
            <pc:sldMk cId="3850024415" sldId="257"/>
            <ac:spMk id="17" creationId="{5EEFA55B-62EA-473F-B212-217C077EC8E1}"/>
          </ac:spMkLst>
        </pc:spChg>
        <pc:spChg chg="mod">
          <ac:chgData name="Wriju Ghosh" userId="93330360-ec5c-4afd-b5e4-d283febfe7a2" providerId="ADAL" clId="{48505EA5-A11C-4D53-811E-B0353516AF86}" dt="2021-09-16T06:12:03.100" v="71" actId="20577"/>
          <ac:spMkLst>
            <pc:docMk/>
            <pc:sldMk cId="3850024415" sldId="257"/>
            <ac:spMk id="18" creationId="{B02B94FC-F190-4763-9478-EA80B080E7D8}"/>
          </ac:spMkLst>
        </pc:spChg>
      </pc:sldChg>
      <pc:sldChg chg="addSp delSp modSp mod modClrScheme chgLayout">
        <pc:chgData name="Wriju Ghosh" userId="93330360-ec5c-4afd-b5e4-d283febfe7a2" providerId="ADAL" clId="{48505EA5-A11C-4D53-811E-B0353516AF86}" dt="2021-09-17T04:30:43.624" v="302" actId="20577"/>
        <pc:sldMkLst>
          <pc:docMk/>
          <pc:sldMk cId="718901527" sldId="262"/>
        </pc:sldMkLst>
        <pc:spChg chg="del">
          <ac:chgData name="Wriju Ghosh" userId="93330360-ec5c-4afd-b5e4-d283febfe7a2" providerId="ADAL" clId="{48505EA5-A11C-4D53-811E-B0353516AF86}" dt="2021-09-16T13:02:58.913" v="115" actId="478"/>
          <ac:spMkLst>
            <pc:docMk/>
            <pc:sldMk cId="718901527" sldId="262"/>
            <ac:spMk id="2" creationId="{BC42AB9B-AB76-47A9-AC1A-2264AC4DDC15}"/>
          </ac:spMkLst>
        </pc:spChg>
        <pc:spChg chg="add mod ord">
          <ac:chgData name="Wriju Ghosh" userId="93330360-ec5c-4afd-b5e4-d283febfe7a2" providerId="ADAL" clId="{48505EA5-A11C-4D53-811E-B0353516AF86}" dt="2021-09-17T04:30:43.624" v="302" actId="20577"/>
          <ac:spMkLst>
            <pc:docMk/>
            <pc:sldMk cId="718901527" sldId="262"/>
            <ac:spMk id="3" creationId="{08AFEF64-2091-439B-86E5-7D39817F9D60}"/>
          </ac:spMkLst>
        </pc:spChg>
        <pc:spChg chg="add del mod ord">
          <ac:chgData name="Wriju Ghosh" userId="93330360-ec5c-4afd-b5e4-d283febfe7a2" providerId="ADAL" clId="{48505EA5-A11C-4D53-811E-B0353516AF86}" dt="2021-09-17T04:28:05.018" v="272" actId="478"/>
          <ac:spMkLst>
            <pc:docMk/>
            <pc:sldMk cId="718901527" sldId="262"/>
            <ac:spMk id="4" creationId="{D5AD10C5-805C-4B45-AE69-280B90A4B758}"/>
          </ac:spMkLst>
        </pc:spChg>
        <pc:spChg chg="add del mod">
          <ac:chgData name="Wriju Ghosh" userId="93330360-ec5c-4afd-b5e4-d283febfe7a2" providerId="ADAL" clId="{48505EA5-A11C-4D53-811E-B0353516AF86}" dt="2021-09-17T04:30:13.280" v="273" actId="478"/>
          <ac:spMkLst>
            <pc:docMk/>
            <pc:sldMk cId="718901527" sldId="262"/>
            <ac:spMk id="5" creationId="{66ECC99C-3461-4009-A31E-61DD574712A4}"/>
          </ac:spMkLst>
        </pc:spChg>
        <pc:spChg chg="add del">
          <ac:chgData name="Wriju Ghosh" userId="93330360-ec5c-4afd-b5e4-d283febfe7a2" providerId="ADAL" clId="{48505EA5-A11C-4D53-811E-B0353516AF86}" dt="2021-09-17T04:30:18.259" v="275" actId="22"/>
          <ac:spMkLst>
            <pc:docMk/>
            <pc:sldMk cId="718901527" sldId="262"/>
            <ac:spMk id="7" creationId="{B5F27B1B-43E2-445E-9C78-E69010088767}"/>
          </ac:spMkLst>
        </pc:spChg>
        <pc:graphicFrameChg chg="add mod">
          <ac:chgData name="Wriju Ghosh" userId="93330360-ec5c-4afd-b5e4-d283febfe7a2" providerId="ADAL" clId="{48505EA5-A11C-4D53-811E-B0353516AF86}" dt="2021-09-17T04:30:25.741" v="277" actId="1076"/>
          <ac:graphicFrameMkLst>
            <pc:docMk/>
            <pc:sldMk cId="718901527" sldId="262"/>
            <ac:graphicFrameMk id="8" creationId="{C93CA12E-FB6C-41D2-BC9C-E84F6405BF45}"/>
          </ac:graphicFrameMkLst>
        </pc:graphicFrameChg>
      </pc:sldChg>
      <pc:sldChg chg="addSp delSp modSp mod modClrScheme chgLayout">
        <pc:chgData name="Wriju Ghosh" userId="93330360-ec5c-4afd-b5e4-d283febfe7a2" providerId="ADAL" clId="{48505EA5-A11C-4D53-811E-B0353516AF86}" dt="2021-09-17T08:26:58.923" v="326" actId="20577"/>
        <pc:sldMkLst>
          <pc:docMk/>
          <pc:sldMk cId="2020081965" sldId="263"/>
        </pc:sldMkLst>
        <pc:spChg chg="del mod">
          <ac:chgData name="Wriju Ghosh" userId="93330360-ec5c-4afd-b5e4-d283febfe7a2" providerId="ADAL" clId="{48505EA5-A11C-4D53-811E-B0353516AF86}" dt="2021-09-16T13:04:03.813" v="223" actId="478"/>
          <ac:spMkLst>
            <pc:docMk/>
            <pc:sldMk cId="2020081965" sldId="263"/>
            <ac:spMk id="2" creationId="{88FD3575-4B53-4F6A-94E0-53807CACC039}"/>
          </ac:spMkLst>
        </pc:spChg>
        <pc:spChg chg="add mod ord">
          <ac:chgData name="Wriju Ghosh" userId="93330360-ec5c-4afd-b5e4-d283febfe7a2" providerId="ADAL" clId="{48505EA5-A11C-4D53-811E-B0353516AF86}" dt="2021-09-16T13:04:10.218" v="232" actId="20577"/>
          <ac:spMkLst>
            <pc:docMk/>
            <pc:sldMk cId="2020081965" sldId="263"/>
            <ac:spMk id="3" creationId="{BF128E31-F5FF-46A8-9EFA-4EA3DA5741DE}"/>
          </ac:spMkLst>
        </pc:spChg>
        <pc:spChg chg="add mod ord">
          <ac:chgData name="Wriju Ghosh" userId="93330360-ec5c-4afd-b5e4-d283febfe7a2" providerId="ADAL" clId="{48505EA5-A11C-4D53-811E-B0353516AF86}" dt="2021-09-17T08:26:58.923" v="326" actId="20577"/>
          <ac:spMkLst>
            <pc:docMk/>
            <pc:sldMk cId="2020081965" sldId="263"/>
            <ac:spMk id="4" creationId="{3077B4D8-236D-4DBC-A53D-6A52A32FBB5C}"/>
          </ac:spMkLst>
        </pc:spChg>
      </pc:sldChg>
      <pc:sldChg chg="modSp mod">
        <pc:chgData name="Wriju Ghosh" userId="93330360-ec5c-4afd-b5e4-d283febfe7a2" providerId="ADAL" clId="{48505EA5-A11C-4D53-811E-B0353516AF86}" dt="2021-09-16T06:12:49.765" v="101" actId="20577"/>
        <pc:sldMkLst>
          <pc:docMk/>
          <pc:sldMk cId="3809123800" sldId="264"/>
        </pc:sldMkLst>
        <pc:spChg chg="mod">
          <ac:chgData name="Wriju Ghosh" userId="93330360-ec5c-4afd-b5e4-d283febfe7a2" providerId="ADAL" clId="{48505EA5-A11C-4D53-811E-B0353516AF86}" dt="2021-09-16T06:12:49.765" v="101" actId="20577"/>
          <ac:spMkLst>
            <pc:docMk/>
            <pc:sldMk cId="3809123800" sldId="264"/>
            <ac:spMk id="11" creationId="{32610823-D8E4-441A-9FD1-082FD26057C4}"/>
          </ac:spMkLst>
        </pc:spChg>
        <pc:spChg chg="mod">
          <ac:chgData name="Wriju Ghosh" userId="93330360-ec5c-4afd-b5e4-d283febfe7a2" providerId="ADAL" clId="{48505EA5-A11C-4D53-811E-B0353516AF86}" dt="2021-09-16T06:12:34.072" v="80" actId="20577"/>
          <ac:spMkLst>
            <pc:docMk/>
            <pc:sldMk cId="3809123800" sldId="264"/>
            <ac:spMk id="18" creationId="{F67702F5-D8F3-427D-A6C8-2B1C21922209}"/>
          </ac:spMkLst>
        </pc:spChg>
        <pc:spChg chg="mod">
          <ac:chgData name="Wriju Ghosh" userId="93330360-ec5c-4afd-b5e4-d283febfe7a2" providerId="ADAL" clId="{48505EA5-A11C-4D53-811E-B0353516AF86}" dt="2021-09-16T06:12:39.029" v="90" actId="20577"/>
          <ac:spMkLst>
            <pc:docMk/>
            <pc:sldMk cId="3809123800" sldId="264"/>
            <ac:spMk id="19" creationId="{93CE8DC5-A80E-4E7A-A6BE-DAC9CC38921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8F84E-6503-4450-84B9-2AFF2C6A43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606F270-7A41-426C-BE00-58EC14CCDC7A}">
      <dgm:prSet/>
      <dgm:spPr/>
      <dgm:t>
        <a:bodyPr/>
        <a:lstStyle/>
        <a:p>
          <a:r>
            <a:rPr lang="en-US"/>
            <a:t>Compute</a:t>
          </a:r>
        </a:p>
      </dgm:t>
    </dgm:pt>
    <dgm:pt modelId="{731AB425-FEE3-4A09-8DFE-21228FC5FFC8}" type="parTrans" cxnId="{BEDC5AD4-A60F-4BF8-93BC-4F690600A395}">
      <dgm:prSet/>
      <dgm:spPr/>
      <dgm:t>
        <a:bodyPr/>
        <a:lstStyle/>
        <a:p>
          <a:endParaRPr lang="en-US"/>
        </a:p>
      </dgm:t>
    </dgm:pt>
    <dgm:pt modelId="{E8DE4BDD-D227-4A43-AE18-C6DB74EC7F98}" type="sibTrans" cxnId="{BEDC5AD4-A60F-4BF8-93BC-4F690600A395}">
      <dgm:prSet/>
      <dgm:spPr/>
      <dgm:t>
        <a:bodyPr/>
        <a:lstStyle/>
        <a:p>
          <a:endParaRPr lang="en-US"/>
        </a:p>
      </dgm:t>
    </dgm:pt>
    <dgm:pt modelId="{0EC1D458-92D6-486A-8F0D-CD7E9E6BD39A}">
      <dgm:prSet/>
      <dgm:spPr/>
      <dgm:t>
        <a:bodyPr/>
        <a:lstStyle/>
        <a:p>
          <a:r>
            <a:rPr lang="en-US"/>
            <a:t>Workflow and Integration</a:t>
          </a:r>
        </a:p>
      </dgm:t>
    </dgm:pt>
    <dgm:pt modelId="{1C1296D9-290E-4CE2-B639-70C76F94B111}" type="parTrans" cxnId="{4B0060E5-55E8-4E84-A5E6-45B48EA2B7F9}">
      <dgm:prSet/>
      <dgm:spPr/>
      <dgm:t>
        <a:bodyPr/>
        <a:lstStyle/>
        <a:p>
          <a:endParaRPr lang="en-US"/>
        </a:p>
      </dgm:t>
    </dgm:pt>
    <dgm:pt modelId="{6DA2F158-F9B5-4B0C-B0F4-70BB1D7C8C22}" type="sibTrans" cxnId="{4B0060E5-55E8-4E84-A5E6-45B48EA2B7F9}">
      <dgm:prSet/>
      <dgm:spPr/>
      <dgm:t>
        <a:bodyPr/>
        <a:lstStyle/>
        <a:p>
          <a:endParaRPr lang="en-US"/>
        </a:p>
      </dgm:t>
    </dgm:pt>
    <dgm:pt modelId="{43C8E975-9E36-422B-8048-605DE356A9EC}">
      <dgm:prSet/>
      <dgm:spPr/>
      <dgm:t>
        <a:bodyPr/>
        <a:lstStyle/>
        <a:p>
          <a:r>
            <a:rPr lang="en-US"/>
            <a:t>DevOps and Developer Tools</a:t>
          </a:r>
        </a:p>
      </dgm:t>
    </dgm:pt>
    <dgm:pt modelId="{F5731D7C-CDEC-4C0E-8072-6C3A22CDE6A7}" type="parTrans" cxnId="{64EC8F9F-345D-4E2C-8D85-D6A6E845FE40}">
      <dgm:prSet/>
      <dgm:spPr/>
      <dgm:t>
        <a:bodyPr/>
        <a:lstStyle/>
        <a:p>
          <a:endParaRPr lang="en-US"/>
        </a:p>
      </dgm:t>
    </dgm:pt>
    <dgm:pt modelId="{89458D61-17B4-4860-95DB-62A4D3E95A87}" type="sibTrans" cxnId="{64EC8F9F-345D-4E2C-8D85-D6A6E845FE40}">
      <dgm:prSet/>
      <dgm:spPr/>
      <dgm:t>
        <a:bodyPr/>
        <a:lstStyle/>
        <a:p>
          <a:endParaRPr lang="en-US"/>
        </a:p>
      </dgm:t>
    </dgm:pt>
    <dgm:pt modelId="{737292D4-FF54-49EA-9367-DABC501D416E}">
      <dgm:prSet/>
      <dgm:spPr/>
      <dgm:t>
        <a:bodyPr/>
        <a:lstStyle/>
        <a:p>
          <a:r>
            <a:rPr lang="en-US"/>
            <a:t>AI and Machine Leaning </a:t>
          </a:r>
        </a:p>
      </dgm:t>
    </dgm:pt>
    <dgm:pt modelId="{B9BE2264-0FB1-4557-88ED-A012F83DBD94}" type="parTrans" cxnId="{37A3E4A4-A27D-446B-9248-9DE74AF7FFAB}">
      <dgm:prSet/>
      <dgm:spPr/>
      <dgm:t>
        <a:bodyPr/>
        <a:lstStyle/>
        <a:p>
          <a:endParaRPr lang="en-US"/>
        </a:p>
      </dgm:t>
    </dgm:pt>
    <dgm:pt modelId="{3C0E806B-0267-4E25-8912-954700A4E505}" type="sibTrans" cxnId="{37A3E4A4-A27D-446B-9248-9DE74AF7FFAB}">
      <dgm:prSet/>
      <dgm:spPr/>
      <dgm:t>
        <a:bodyPr/>
        <a:lstStyle/>
        <a:p>
          <a:endParaRPr lang="en-US"/>
        </a:p>
      </dgm:t>
    </dgm:pt>
    <dgm:pt modelId="{74ECF445-2038-495B-94DC-19FEE9413F11}">
      <dgm:prSet/>
      <dgm:spPr/>
      <dgm:t>
        <a:bodyPr/>
        <a:lstStyle/>
        <a:p>
          <a:r>
            <a:rPr lang="en-US"/>
            <a:t>Database</a:t>
          </a:r>
        </a:p>
      </dgm:t>
    </dgm:pt>
    <dgm:pt modelId="{6A3B9A6A-B11C-49B5-B668-26D1D830148C}" type="parTrans" cxnId="{DFF702FC-5E01-46F6-9D85-CAAFFA85BB0B}">
      <dgm:prSet/>
      <dgm:spPr/>
      <dgm:t>
        <a:bodyPr/>
        <a:lstStyle/>
        <a:p>
          <a:endParaRPr lang="en-US"/>
        </a:p>
      </dgm:t>
    </dgm:pt>
    <dgm:pt modelId="{5B057B42-D879-4142-8135-46963AC6FEE1}" type="sibTrans" cxnId="{DFF702FC-5E01-46F6-9D85-CAAFFA85BB0B}">
      <dgm:prSet/>
      <dgm:spPr/>
      <dgm:t>
        <a:bodyPr/>
        <a:lstStyle/>
        <a:p>
          <a:endParaRPr lang="en-US"/>
        </a:p>
      </dgm:t>
    </dgm:pt>
    <dgm:pt modelId="{BFD44B8C-A118-4609-8AF1-22DF691E5136}">
      <dgm:prSet/>
      <dgm:spPr/>
      <dgm:t>
        <a:bodyPr/>
        <a:lstStyle/>
        <a:p>
          <a:r>
            <a:rPr lang="en-US"/>
            <a:t>Storage</a:t>
          </a:r>
        </a:p>
      </dgm:t>
    </dgm:pt>
    <dgm:pt modelId="{35A8EB88-C6CE-4D1B-8E8C-C94E8AF9CE8E}" type="parTrans" cxnId="{B869621B-965C-4C11-AF27-71B2297B987B}">
      <dgm:prSet/>
      <dgm:spPr/>
      <dgm:t>
        <a:bodyPr/>
        <a:lstStyle/>
        <a:p>
          <a:endParaRPr lang="en-US"/>
        </a:p>
      </dgm:t>
    </dgm:pt>
    <dgm:pt modelId="{CC75EC4A-3FDA-4B47-9872-F50DEABDF60C}" type="sibTrans" cxnId="{B869621B-965C-4C11-AF27-71B2297B987B}">
      <dgm:prSet/>
      <dgm:spPr/>
      <dgm:t>
        <a:bodyPr/>
        <a:lstStyle/>
        <a:p>
          <a:endParaRPr lang="en-US"/>
        </a:p>
      </dgm:t>
    </dgm:pt>
    <dgm:pt modelId="{513C0562-DB87-45F0-911C-5F199E1038AC}">
      <dgm:prSet/>
      <dgm:spPr/>
      <dgm:t>
        <a:bodyPr/>
        <a:lstStyle/>
        <a:p>
          <a:r>
            <a:rPr lang="en-US"/>
            <a:t>Monitoring </a:t>
          </a:r>
        </a:p>
      </dgm:t>
    </dgm:pt>
    <dgm:pt modelId="{42E6C357-967C-4B40-9072-EB10C41305F5}" type="parTrans" cxnId="{F09312A4-BB8A-4999-8AF8-17978FB06426}">
      <dgm:prSet/>
      <dgm:spPr/>
      <dgm:t>
        <a:bodyPr/>
        <a:lstStyle/>
        <a:p>
          <a:endParaRPr lang="en-US"/>
        </a:p>
      </dgm:t>
    </dgm:pt>
    <dgm:pt modelId="{2898B88B-2BAE-4A4D-8F27-115307ACE05D}" type="sibTrans" cxnId="{F09312A4-BB8A-4999-8AF8-17978FB06426}">
      <dgm:prSet/>
      <dgm:spPr/>
      <dgm:t>
        <a:bodyPr/>
        <a:lstStyle/>
        <a:p>
          <a:endParaRPr lang="en-US"/>
        </a:p>
      </dgm:t>
    </dgm:pt>
    <dgm:pt modelId="{7AA583C9-E43F-4848-917A-75093EAB8BB1}">
      <dgm:prSet/>
      <dgm:spPr/>
      <dgm:t>
        <a:bodyPr/>
        <a:lstStyle/>
        <a:p>
          <a:r>
            <a:rPr lang="en-US"/>
            <a:t>Analytics</a:t>
          </a:r>
        </a:p>
      </dgm:t>
    </dgm:pt>
    <dgm:pt modelId="{A4A594FA-8A2A-42B8-A6B4-07B4F60AF373}" type="parTrans" cxnId="{324E67E5-E13A-428A-9902-58CBC6E1242B}">
      <dgm:prSet/>
      <dgm:spPr/>
      <dgm:t>
        <a:bodyPr/>
        <a:lstStyle/>
        <a:p>
          <a:endParaRPr lang="en-US"/>
        </a:p>
      </dgm:t>
    </dgm:pt>
    <dgm:pt modelId="{93974F71-931D-46CF-96A1-AF93A5421A58}" type="sibTrans" cxnId="{324E67E5-E13A-428A-9902-58CBC6E1242B}">
      <dgm:prSet/>
      <dgm:spPr/>
      <dgm:t>
        <a:bodyPr/>
        <a:lstStyle/>
        <a:p>
          <a:endParaRPr lang="en-US"/>
        </a:p>
      </dgm:t>
    </dgm:pt>
    <dgm:pt modelId="{863D9537-99C7-40E0-8406-6B480AC09995}" type="pres">
      <dgm:prSet presAssocID="{A8A8F84E-6503-4450-84B9-2AFF2C6A437B}" presName="root" presStyleCnt="0">
        <dgm:presLayoutVars>
          <dgm:dir/>
          <dgm:resizeHandles val="exact"/>
        </dgm:presLayoutVars>
      </dgm:prSet>
      <dgm:spPr/>
    </dgm:pt>
    <dgm:pt modelId="{1DC82EE0-A6F9-42E6-9E7C-5AE20F1799FD}" type="pres">
      <dgm:prSet presAssocID="{A8A8F84E-6503-4450-84B9-2AFF2C6A437B}" presName="container" presStyleCnt="0">
        <dgm:presLayoutVars>
          <dgm:dir/>
          <dgm:resizeHandles val="exact"/>
        </dgm:presLayoutVars>
      </dgm:prSet>
      <dgm:spPr/>
    </dgm:pt>
    <dgm:pt modelId="{B6E59C39-DC32-42D9-8896-547BE19BC97D}" type="pres">
      <dgm:prSet presAssocID="{D606F270-7A41-426C-BE00-58EC14CCDC7A}" presName="compNode" presStyleCnt="0"/>
      <dgm:spPr/>
    </dgm:pt>
    <dgm:pt modelId="{0A4C263E-6D27-4F33-A78C-AEF8EB8C476C}" type="pres">
      <dgm:prSet presAssocID="{D606F270-7A41-426C-BE00-58EC14CCDC7A}" presName="iconBgRect" presStyleLbl="bgShp" presStyleIdx="0" presStyleCnt="8"/>
      <dgm:spPr/>
    </dgm:pt>
    <dgm:pt modelId="{4B188238-B555-47B3-9F38-3EBC3B1E2631}" type="pres">
      <dgm:prSet presAssocID="{D606F270-7A41-426C-BE00-58EC14CCDC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9432062-BAE7-42B0-ABCA-10D0E0FA1C35}" type="pres">
      <dgm:prSet presAssocID="{D606F270-7A41-426C-BE00-58EC14CCDC7A}" presName="spaceRect" presStyleCnt="0"/>
      <dgm:spPr/>
    </dgm:pt>
    <dgm:pt modelId="{6E6F9544-384C-4EA3-84BB-3C6553EBCC2E}" type="pres">
      <dgm:prSet presAssocID="{D606F270-7A41-426C-BE00-58EC14CCDC7A}" presName="textRect" presStyleLbl="revTx" presStyleIdx="0" presStyleCnt="8">
        <dgm:presLayoutVars>
          <dgm:chMax val="1"/>
          <dgm:chPref val="1"/>
        </dgm:presLayoutVars>
      </dgm:prSet>
      <dgm:spPr/>
    </dgm:pt>
    <dgm:pt modelId="{45884EFF-EEEF-4DD5-B784-C5B458F33C22}" type="pres">
      <dgm:prSet presAssocID="{E8DE4BDD-D227-4A43-AE18-C6DB74EC7F98}" presName="sibTrans" presStyleLbl="sibTrans2D1" presStyleIdx="0" presStyleCnt="0"/>
      <dgm:spPr/>
    </dgm:pt>
    <dgm:pt modelId="{56D9737F-2634-4477-A282-7025F680F0F3}" type="pres">
      <dgm:prSet presAssocID="{0EC1D458-92D6-486A-8F0D-CD7E9E6BD39A}" presName="compNode" presStyleCnt="0"/>
      <dgm:spPr/>
    </dgm:pt>
    <dgm:pt modelId="{C0FF2242-8096-4233-86FD-DD63A5C383D1}" type="pres">
      <dgm:prSet presAssocID="{0EC1D458-92D6-486A-8F0D-CD7E9E6BD39A}" presName="iconBgRect" presStyleLbl="bgShp" presStyleIdx="1" presStyleCnt="8"/>
      <dgm:spPr/>
    </dgm:pt>
    <dgm:pt modelId="{24F11CC3-FD96-4717-AC3A-BC508B819F58}" type="pres">
      <dgm:prSet presAssocID="{0EC1D458-92D6-486A-8F0D-CD7E9E6BD3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FDAD52-84A9-43CC-9AC9-FBF5AAF92D14}" type="pres">
      <dgm:prSet presAssocID="{0EC1D458-92D6-486A-8F0D-CD7E9E6BD39A}" presName="spaceRect" presStyleCnt="0"/>
      <dgm:spPr/>
    </dgm:pt>
    <dgm:pt modelId="{6DC70D20-413A-4EB6-868B-65D3337B809D}" type="pres">
      <dgm:prSet presAssocID="{0EC1D458-92D6-486A-8F0D-CD7E9E6BD39A}" presName="textRect" presStyleLbl="revTx" presStyleIdx="1" presStyleCnt="8">
        <dgm:presLayoutVars>
          <dgm:chMax val="1"/>
          <dgm:chPref val="1"/>
        </dgm:presLayoutVars>
      </dgm:prSet>
      <dgm:spPr/>
    </dgm:pt>
    <dgm:pt modelId="{C6D872A9-3FEE-41DE-BBA1-135458C9CDD2}" type="pres">
      <dgm:prSet presAssocID="{6DA2F158-F9B5-4B0C-B0F4-70BB1D7C8C22}" presName="sibTrans" presStyleLbl="sibTrans2D1" presStyleIdx="0" presStyleCnt="0"/>
      <dgm:spPr/>
    </dgm:pt>
    <dgm:pt modelId="{1EA6EE48-2CE0-424D-96DF-1D39DDDDBCC2}" type="pres">
      <dgm:prSet presAssocID="{43C8E975-9E36-422B-8048-605DE356A9EC}" presName="compNode" presStyleCnt="0"/>
      <dgm:spPr/>
    </dgm:pt>
    <dgm:pt modelId="{C81516BA-8524-460B-9F1E-9A705D986A98}" type="pres">
      <dgm:prSet presAssocID="{43C8E975-9E36-422B-8048-605DE356A9EC}" presName="iconBgRect" presStyleLbl="bgShp" presStyleIdx="2" presStyleCnt="8"/>
      <dgm:spPr/>
    </dgm:pt>
    <dgm:pt modelId="{BD66379A-1DD2-4664-A3D3-F291E7EAA2B8}" type="pres">
      <dgm:prSet presAssocID="{43C8E975-9E36-422B-8048-605DE356A9E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F6F18BD-A4E9-4865-BEC2-88C3762F92EC}" type="pres">
      <dgm:prSet presAssocID="{43C8E975-9E36-422B-8048-605DE356A9EC}" presName="spaceRect" presStyleCnt="0"/>
      <dgm:spPr/>
    </dgm:pt>
    <dgm:pt modelId="{FC8EE1D9-F6F3-45EB-9D76-B5E15D7D8819}" type="pres">
      <dgm:prSet presAssocID="{43C8E975-9E36-422B-8048-605DE356A9EC}" presName="textRect" presStyleLbl="revTx" presStyleIdx="2" presStyleCnt="8">
        <dgm:presLayoutVars>
          <dgm:chMax val="1"/>
          <dgm:chPref val="1"/>
        </dgm:presLayoutVars>
      </dgm:prSet>
      <dgm:spPr/>
    </dgm:pt>
    <dgm:pt modelId="{09F1B57F-A8E6-440B-96E7-2E4CEE4377C6}" type="pres">
      <dgm:prSet presAssocID="{89458D61-17B4-4860-95DB-62A4D3E95A87}" presName="sibTrans" presStyleLbl="sibTrans2D1" presStyleIdx="0" presStyleCnt="0"/>
      <dgm:spPr/>
    </dgm:pt>
    <dgm:pt modelId="{B9B1B542-B733-459D-8C03-7FB40B86633F}" type="pres">
      <dgm:prSet presAssocID="{737292D4-FF54-49EA-9367-DABC501D416E}" presName="compNode" presStyleCnt="0"/>
      <dgm:spPr/>
    </dgm:pt>
    <dgm:pt modelId="{511D3D95-CF15-4ED1-86F8-0532FC0D6FFF}" type="pres">
      <dgm:prSet presAssocID="{737292D4-FF54-49EA-9367-DABC501D416E}" presName="iconBgRect" presStyleLbl="bgShp" presStyleIdx="3" presStyleCnt="8"/>
      <dgm:spPr/>
    </dgm:pt>
    <dgm:pt modelId="{707D2CB7-6357-4BFD-AF19-4435390BEA0C}" type="pres">
      <dgm:prSet presAssocID="{737292D4-FF54-49EA-9367-DABC501D416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30D4F3-DEE0-44CC-BBB4-A9B2551AA6CE}" type="pres">
      <dgm:prSet presAssocID="{737292D4-FF54-49EA-9367-DABC501D416E}" presName="spaceRect" presStyleCnt="0"/>
      <dgm:spPr/>
    </dgm:pt>
    <dgm:pt modelId="{9B49420F-9CBE-4D86-8EC3-DB1C34EE2F4B}" type="pres">
      <dgm:prSet presAssocID="{737292D4-FF54-49EA-9367-DABC501D416E}" presName="textRect" presStyleLbl="revTx" presStyleIdx="3" presStyleCnt="8">
        <dgm:presLayoutVars>
          <dgm:chMax val="1"/>
          <dgm:chPref val="1"/>
        </dgm:presLayoutVars>
      </dgm:prSet>
      <dgm:spPr/>
    </dgm:pt>
    <dgm:pt modelId="{726DD5DF-0552-4BE6-8A01-A30B117FBF31}" type="pres">
      <dgm:prSet presAssocID="{3C0E806B-0267-4E25-8912-954700A4E505}" presName="sibTrans" presStyleLbl="sibTrans2D1" presStyleIdx="0" presStyleCnt="0"/>
      <dgm:spPr/>
    </dgm:pt>
    <dgm:pt modelId="{A0BF1E56-1F69-4867-A0DD-25AD5EC80126}" type="pres">
      <dgm:prSet presAssocID="{74ECF445-2038-495B-94DC-19FEE9413F11}" presName="compNode" presStyleCnt="0"/>
      <dgm:spPr/>
    </dgm:pt>
    <dgm:pt modelId="{0DBEE85F-2B9F-48B9-98D2-1417765F6020}" type="pres">
      <dgm:prSet presAssocID="{74ECF445-2038-495B-94DC-19FEE9413F11}" presName="iconBgRect" presStyleLbl="bgShp" presStyleIdx="4" presStyleCnt="8"/>
      <dgm:spPr/>
    </dgm:pt>
    <dgm:pt modelId="{CB5C9DDE-A4E9-4DBD-8BE1-7F1CD30CD8C4}" type="pres">
      <dgm:prSet presAssocID="{74ECF445-2038-495B-94DC-19FEE9413F1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5860E0-F8DB-4C71-A28E-AAFB31EF5E03}" type="pres">
      <dgm:prSet presAssocID="{74ECF445-2038-495B-94DC-19FEE9413F11}" presName="spaceRect" presStyleCnt="0"/>
      <dgm:spPr/>
    </dgm:pt>
    <dgm:pt modelId="{AEFAAC75-2A18-465A-ABAE-BB3DD6902285}" type="pres">
      <dgm:prSet presAssocID="{74ECF445-2038-495B-94DC-19FEE9413F11}" presName="textRect" presStyleLbl="revTx" presStyleIdx="4" presStyleCnt="8">
        <dgm:presLayoutVars>
          <dgm:chMax val="1"/>
          <dgm:chPref val="1"/>
        </dgm:presLayoutVars>
      </dgm:prSet>
      <dgm:spPr/>
    </dgm:pt>
    <dgm:pt modelId="{6A511999-08DE-41AB-8D60-F9DCC8E62DE2}" type="pres">
      <dgm:prSet presAssocID="{5B057B42-D879-4142-8135-46963AC6FEE1}" presName="sibTrans" presStyleLbl="sibTrans2D1" presStyleIdx="0" presStyleCnt="0"/>
      <dgm:spPr/>
    </dgm:pt>
    <dgm:pt modelId="{87D4C246-CEBA-4313-B279-55BDD2F74892}" type="pres">
      <dgm:prSet presAssocID="{BFD44B8C-A118-4609-8AF1-22DF691E5136}" presName="compNode" presStyleCnt="0"/>
      <dgm:spPr/>
    </dgm:pt>
    <dgm:pt modelId="{71AA3938-7DDA-4341-BEB5-352E5C5A2967}" type="pres">
      <dgm:prSet presAssocID="{BFD44B8C-A118-4609-8AF1-22DF691E5136}" presName="iconBgRect" presStyleLbl="bgShp" presStyleIdx="5" presStyleCnt="8"/>
      <dgm:spPr/>
    </dgm:pt>
    <dgm:pt modelId="{EF956D46-6DF6-4DC4-BAB2-08C54EFB214E}" type="pres">
      <dgm:prSet presAssocID="{BFD44B8C-A118-4609-8AF1-22DF691E513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A9DB7B28-FF51-4804-BF2E-F75A9F2EC243}" type="pres">
      <dgm:prSet presAssocID="{BFD44B8C-A118-4609-8AF1-22DF691E5136}" presName="spaceRect" presStyleCnt="0"/>
      <dgm:spPr/>
    </dgm:pt>
    <dgm:pt modelId="{9B4BB9FA-0CFA-4738-BFE8-C63593049055}" type="pres">
      <dgm:prSet presAssocID="{BFD44B8C-A118-4609-8AF1-22DF691E5136}" presName="textRect" presStyleLbl="revTx" presStyleIdx="5" presStyleCnt="8">
        <dgm:presLayoutVars>
          <dgm:chMax val="1"/>
          <dgm:chPref val="1"/>
        </dgm:presLayoutVars>
      </dgm:prSet>
      <dgm:spPr/>
    </dgm:pt>
    <dgm:pt modelId="{B2EB3E31-9E89-490F-ABB7-2B10BB8AD562}" type="pres">
      <dgm:prSet presAssocID="{CC75EC4A-3FDA-4B47-9872-F50DEABDF60C}" presName="sibTrans" presStyleLbl="sibTrans2D1" presStyleIdx="0" presStyleCnt="0"/>
      <dgm:spPr/>
    </dgm:pt>
    <dgm:pt modelId="{AD6654E9-522F-4A5B-AD36-FE7CC55B2486}" type="pres">
      <dgm:prSet presAssocID="{513C0562-DB87-45F0-911C-5F199E1038AC}" presName="compNode" presStyleCnt="0"/>
      <dgm:spPr/>
    </dgm:pt>
    <dgm:pt modelId="{C4225131-EBA6-41B3-88C4-AD36EF51D29E}" type="pres">
      <dgm:prSet presAssocID="{513C0562-DB87-45F0-911C-5F199E1038AC}" presName="iconBgRect" presStyleLbl="bgShp" presStyleIdx="6" presStyleCnt="8"/>
      <dgm:spPr/>
    </dgm:pt>
    <dgm:pt modelId="{D48077B7-5B53-4D99-97C6-1967C8352321}" type="pres">
      <dgm:prSet presAssocID="{513C0562-DB87-45F0-911C-5F199E1038A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D6648B5-6DC9-4B3D-9B99-EC37829AC474}" type="pres">
      <dgm:prSet presAssocID="{513C0562-DB87-45F0-911C-5F199E1038AC}" presName="spaceRect" presStyleCnt="0"/>
      <dgm:spPr/>
    </dgm:pt>
    <dgm:pt modelId="{84C43A6B-4F91-4B83-93F5-B76194B30451}" type="pres">
      <dgm:prSet presAssocID="{513C0562-DB87-45F0-911C-5F199E1038AC}" presName="textRect" presStyleLbl="revTx" presStyleIdx="6" presStyleCnt="8">
        <dgm:presLayoutVars>
          <dgm:chMax val="1"/>
          <dgm:chPref val="1"/>
        </dgm:presLayoutVars>
      </dgm:prSet>
      <dgm:spPr/>
    </dgm:pt>
    <dgm:pt modelId="{35B7BB26-B97D-48EC-8A4E-C94A31B7C9F1}" type="pres">
      <dgm:prSet presAssocID="{2898B88B-2BAE-4A4D-8F27-115307ACE05D}" presName="sibTrans" presStyleLbl="sibTrans2D1" presStyleIdx="0" presStyleCnt="0"/>
      <dgm:spPr/>
    </dgm:pt>
    <dgm:pt modelId="{3295327E-7FD0-4896-ACD5-4AC1ECF6DC45}" type="pres">
      <dgm:prSet presAssocID="{7AA583C9-E43F-4848-917A-75093EAB8BB1}" presName="compNode" presStyleCnt="0"/>
      <dgm:spPr/>
    </dgm:pt>
    <dgm:pt modelId="{62DC6522-58AC-413D-A8B0-A373E946A286}" type="pres">
      <dgm:prSet presAssocID="{7AA583C9-E43F-4848-917A-75093EAB8BB1}" presName="iconBgRect" presStyleLbl="bgShp" presStyleIdx="7" presStyleCnt="8"/>
      <dgm:spPr/>
    </dgm:pt>
    <dgm:pt modelId="{FCAF3BF3-F3A4-4097-8EDB-E7A006A89B13}" type="pres">
      <dgm:prSet presAssocID="{7AA583C9-E43F-4848-917A-75093EAB8BB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12C42F-96D7-4405-96AA-333C45BB0C69}" type="pres">
      <dgm:prSet presAssocID="{7AA583C9-E43F-4848-917A-75093EAB8BB1}" presName="spaceRect" presStyleCnt="0"/>
      <dgm:spPr/>
    </dgm:pt>
    <dgm:pt modelId="{ACDE6C61-E85A-428E-9609-74D8715F34BE}" type="pres">
      <dgm:prSet presAssocID="{7AA583C9-E43F-4848-917A-75093EAB8BB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869621B-965C-4C11-AF27-71B2297B987B}" srcId="{A8A8F84E-6503-4450-84B9-2AFF2C6A437B}" destId="{BFD44B8C-A118-4609-8AF1-22DF691E5136}" srcOrd="5" destOrd="0" parTransId="{35A8EB88-C6CE-4D1B-8E8C-C94E8AF9CE8E}" sibTransId="{CC75EC4A-3FDA-4B47-9872-F50DEABDF60C}"/>
    <dgm:cxn modelId="{2770461D-8411-4152-970A-EF02D62A692D}" type="presOf" srcId="{5B057B42-D879-4142-8135-46963AC6FEE1}" destId="{6A511999-08DE-41AB-8D60-F9DCC8E62DE2}" srcOrd="0" destOrd="0" presId="urn:microsoft.com/office/officeart/2018/2/layout/IconCircleList"/>
    <dgm:cxn modelId="{6BD03C2D-8E54-49E6-907B-BC6AB5991428}" type="presOf" srcId="{0EC1D458-92D6-486A-8F0D-CD7E9E6BD39A}" destId="{6DC70D20-413A-4EB6-868B-65D3337B809D}" srcOrd="0" destOrd="0" presId="urn:microsoft.com/office/officeart/2018/2/layout/IconCircleList"/>
    <dgm:cxn modelId="{52D07F61-2AF6-43D1-927F-AEF72A3F2AB4}" type="presOf" srcId="{737292D4-FF54-49EA-9367-DABC501D416E}" destId="{9B49420F-9CBE-4D86-8EC3-DB1C34EE2F4B}" srcOrd="0" destOrd="0" presId="urn:microsoft.com/office/officeart/2018/2/layout/IconCircleList"/>
    <dgm:cxn modelId="{B831E643-E205-4FEE-A284-B137B21F99BC}" type="presOf" srcId="{2898B88B-2BAE-4A4D-8F27-115307ACE05D}" destId="{35B7BB26-B97D-48EC-8A4E-C94A31B7C9F1}" srcOrd="0" destOrd="0" presId="urn:microsoft.com/office/officeart/2018/2/layout/IconCircleList"/>
    <dgm:cxn modelId="{8A194A66-1E68-440E-96FA-15DA6DCE414F}" type="presOf" srcId="{A8A8F84E-6503-4450-84B9-2AFF2C6A437B}" destId="{863D9537-99C7-40E0-8406-6B480AC09995}" srcOrd="0" destOrd="0" presId="urn:microsoft.com/office/officeart/2018/2/layout/IconCircleList"/>
    <dgm:cxn modelId="{57CE9248-D02F-4A31-A88C-72E36F5698FD}" type="presOf" srcId="{CC75EC4A-3FDA-4B47-9872-F50DEABDF60C}" destId="{B2EB3E31-9E89-490F-ABB7-2B10BB8AD562}" srcOrd="0" destOrd="0" presId="urn:microsoft.com/office/officeart/2018/2/layout/IconCircleList"/>
    <dgm:cxn modelId="{2AB63252-6238-4784-839F-87DFE7C45B7E}" type="presOf" srcId="{D606F270-7A41-426C-BE00-58EC14CCDC7A}" destId="{6E6F9544-384C-4EA3-84BB-3C6553EBCC2E}" srcOrd="0" destOrd="0" presId="urn:microsoft.com/office/officeart/2018/2/layout/IconCircleList"/>
    <dgm:cxn modelId="{5BE8EF72-DE5D-4027-9243-AAA1A9BDB3F2}" type="presOf" srcId="{43C8E975-9E36-422B-8048-605DE356A9EC}" destId="{FC8EE1D9-F6F3-45EB-9D76-B5E15D7D8819}" srcOrd="0" destOrd="0" presId="urn:microsoft.com/office/officeart/2018/2/layout/IconCircleList"/>
    <dgm:cxn modelId="{7ECEF074-10D6-4AF4-91F1-DA5FE82F275F}" type="presOf" srcId="{89458D61-17B4-4860-95DB-62A4D3E95A87}" destId="{09F1B57F-A8E6-440B-96E7-2E4CEE4377C6}" srcOrd="0" destOrd="0" presId="urn:microsoft.com/office/officeart/2018/2/layout/IconCircleList"/>
    <dgm:cxn modelId="{C44CF07E-80C7-4AAC-A26B-CB8AC7088F49}" type="presOf" srcId="{BFD44B8C-A118-4609-8AF1-22DF691E5136}" destId="{9B4BB9FA-0CFA-4738-BFE8-C63593049055}" srcOrd="0" destOrd="0" presId="urn:microsoft.com/office/officeart/2018/2/layout/IconCircleList"/>
    <dgm:cxn modelId="{D61AB087-B8E3-475B-8661-380FFD96BB9C}" type="presOf" srcId="{513C0562-DB87-45F0-911C-5F199E1038AC}" destId="{84C43A6B-4F91-4B83-93F5-B76194B30451}" srcOrd="0" destOrd="0" presId="urn:microsoft.com/office/officeart/2018/2/layout/IconCircleList"/>
    <dgm:cxn modelId="{3983A88B-0890-4184-AF9C-856BF2709A3D}" type="presOf" srcId="{7AA583C9-E43F-4848-917A-75093EAB8BB1}" destId="{ACDE6C61-E85A-428E-9609-74D8715F34BE}" srcOrd="0" destOrd="0" presId="urn:microsoft.com/office/officeart/2018/2/layout/IconCircleList"/>
    <dgm:cxn modelId="{653EE08E-0EC8-4B13-A35D-0B4E91F587DC}" type="presOf" srcId="{74ECF445-2038-495B-94DC-19FEE9413F11}" destId="{AEFAAC75-2A18-465A-ABAE-BB3DD6902285}" srcOrd="0" destOrd="0" presId="urn:microsoft.com/office/officeart/2018/2/layout/IconCircleList"/>
    <dgm:cxn modelId="{64EC8F9F-345D-4E2C-8D85-D6A6E845FE40}" srcId="{A8A8F84E-6503-4450-84B9-2AFF2C6A437B}" destId="{43C8E975-9E36-422B-8048-605DE356A9EC}" srcOrd="2" destOrd="0" parTransId="{F5731D7C-CDEC-4C0E-8072-6C3A22CDE6A7}" sibTransId="{89458D61-17B4-4860-95DB-62A4D3E95A87}"/>
    <dgm:cxn modelId="{26CA08A2-FBBA-4032-815B-7C657B3283DB}" type="presOf" srcId="{6DA2F158-F9B5-4B0C-B0F4-70BB1D7C8C22}" destId="{C6D872A9-3FEE-41DE-BBA1-135458C9CDD2}" srcOrd="0" destOrd="0" presId="urn:microsoft.com/office/officeart/2018/2/layout/IconCircleList"/>
    <dgm:cxn modelId="{F09312A4-BB8A-4999-8AF8-17978FB06426}" srcId="{A8A8F84E-6503-4450-84B9-2AFF2C6A437B}" destId="{513C0562-DB87-45F0-911C-5F199E1038AC}" srcOrd="6" destOrd="0" parTransId="{42E6C357-967C-4B40-9072-EB10C41305F5}" sibTransId="{2898B88B-2BAE-4A4D-8F27-115307ACE05D}"/>
    <dgm:cxn modelId="{37A3E4A4-A27D-446B-9248-9DE74AF7FFAB}" srcId="{A8A8F84E-6503-4450-84B9-2AFF2C6A437B}" destId="{737292D4-FF54-49EA-9367-DABC501D416E}" srcOrd="3" destOrd="0" parTransId="{B9BE2264-0FB1-4557-88ED-A012F83DBD94}" sibTransId="{3C0E806B-0267-4E25-8912-954700A4E505}"/>
    <dgm:cxn modelId="{128624A7-1E3C-492B-8C2A-0B32D0D08145}" type="presOf" srcId="{E8DE4BDD-D227-4A43-AE18-C6DB74EC7F98}" destId="{45884EFF-EEEF-4DD5-B784-C5B458F33C22}" srcOrd="0" destOrd="0" presId="urn:microsoft.com/office/officeart/2018/2/layout/IconCircleList"/>
    <dgm:cxn modelId="{AFEEDAC4-B1D1-47A1-88B3-78B121F6A657}" type="presOf" srcId="{3C0E806B-0267-4E25-8912-954700A4E505}" destId="{726DD5DF-0552-4BE6-8A01-A30B117FBF31}" srcOrd="0" destOrd="0" presId="urn:microsoft.com/office/officeart/2018/2/layout/IconCircleList"/>
    <dgm:cxn modelId="{BEDC5AD4-A60F-4BF8-93BC-4F690600A395}" srcId="{A8A8F84E-6503-4450-84B9-2AFF2C6A437B}" destId="{D606F270-7A41-426C-BE00-58EC14CCDC7A}" srcOrd="0" destOrd="0" parTransId="{731AB425-FEE3-4A09-8DFE-21228FC5FFC8}" sibTransId="{E8DE4BDD-D227-4A43-AE18-C6DB74EC7F98}"/>
    <dgm:cxn modelId="{4B0060E5-55E8-4E84-A5E6-45B48EA2B7F9}" srcId="{A8A8F84E-6503-4450-84B9-2AFF2C6A437B}" destId="{0EC1D458-92D6-486A-8F0D-CD7E9E6BD39A}" srcOrd="1" destOrd="0" parTransId="{1C1296D9-290E-4CE2-B639-70C76F94B111}" sibTransId="{6DA2F158-F9B5-4B0C-B0F4-70BB1D7C8C22}"/>
    <dgm:cxn modelId="{324E67E5-E13A-428A-9902-58CBC6E1242B}" srcId="{A8A8F84E-6503-4450-84B9-2AFF2C6A437B}" destId="{7AA583C9-E43F-4848-917A-75093EAB8BB1}" srcOrd="7" destOrd="0" parTransId="{A4A594FA-8A2A-42B8-A6B4-07B4F60AF373}" sibTransId="{93974F71-931D-46CF-96A1-AF93A5421A58}"/>
    <dgm:cxn modelId="{DFF702FC-5E01-46F6-9D85-CAAFFA85BB0B}" srcId="{A8A8F84E-6503-4450-84B9-2AFF2C6A437B}" destId="{74ECF445-2038-495B-94DC-19FEE9413F11}" srcOrd="4" destOrd="0" parTransId="{6A3B9A6A-B11C-49B5-B668-26D1D830148C}" sibTransId="{5B057B42-D879-4142-8135-46963AC6FEE1}"/>
    <dgm:cxn modelId="{9691FE7C-9C5D-4CEF-8828-CC536C023159}" type="presParOf" srcId="{863D9537-99C7-40E0-8406-6B480AC09995}" destId="{1DC82EE0-A6F9-42E6-9E7C-5AE20F1799FD}" srcOrd="0" destOrd="0" presId="urn:microsoft.com/office/officeart/2018/2/layout/IconCircleList"/>
    <dgm:cxn modelId="{F39EB453-3C9F-48EF-A0B7-27EAD6890FBC}" type="presParOf" srcId="{1DC82EE0-A6F9-42E6-9E7C-5AE20F1799FD}" destId="{B6E59C39-DC32-42D9-8896-547BE19BC97D}" srcOrd="0" destOrd="0" presId="urn:microsoft.com/office/officeart/2018/2/layout/IconCircleList"/>
    <dgm:cxn modelId="{3A8FB4BC-F1B0-44F0-ADB6-DD8AC892981D}" type="presParOf" srcId="{B6E59C39-DC32-42D9-8896-547BE19BC97D}" destId="{0A4C263E-6D27-4F33-A78C-AEF8EB8C476C}" srcOrd="0" destOrd="0" presId="urn:microsoft.com/office/officeart/2018/2/layout/IconCircleList"/>
    <dgm:cxn modelId="{82135B17-5AFD-47C6-A785-9126FC725694}" type="presParOf" srcId="{B6E59C39-DC32-42D9-8896-547BE19BC97D}" destId="{4B188238-B555-47B3-9F38-3EBC3B1E2631}" srcOrd="1" destOrd="0" presId="urn:microsoft.com/office/officeart/2018/2/layout/IconCircleList"/>
    <dgm:cxn modelId="{CB465DB3-2AA2-43EA-9BE0-EB6CAA677EEB}" type="presParOf" srcId="{B6E59C39-DC32-42D9-8896-547BE19BC97D}" destId="{69432062-BAE7-42B0-ABCA-10D0E0FA1C35}" srcOrd="2" destOrd="0" presId="urn:microsoft.com/office/officeart/2018/2/layout/IconCircleList"/>
    <dgm:cxn modelId="{A3431CE7-1917-4B5F-BA85-FE9977513D29}" type="presParOf" srcId="{B6E59C39-DC32-42D9-8896-547BE19BC97D}" destId="{6E6F9544-384C-4EA3-84BB-3C6553EBCC2E}" srcOrd="3" destOrd="0" presId="urn:microsoft.com/office/officeart/2018/2/layout/IconCircleList"/>
    <dgm:cxn modelId="{6A64A1EA-C827-4DE7-B73E-F2E1550D9346}" type="presParOf" srcId="{1DC82EE0-A6F9-42E6-9E7C-5AE20F1799FD}" destId="{45884EFF-EEEF-4DD5-B784-C5B458F33C22}" srcOrd="1" destOrd="0" presId="urn:microsoft.com/office/officeart/2018/2/layout/IconCircleList"/>
    <dgm:cxn modelId="{930FEEAA-4DB2-4548-9FA7-6EC5D44628C1}" type="presParOf" srcId="{1DC82EE0-A6F9-42E6-9E7C-5AE20F1799FD}" destId="{56D9737F-2634-4477-A282-7025F680F0F3}" srcOrd="2" destOrd="0" presId="urn:microsoft.com/office/officeart/2018/2/layout/IconCircleList"/>
    <dgm:cxn modelId="{2A702595-C521-459A-A15D-5B9194DD02E1}" type="presParOf" srcId="{56D9737F-2634-4477-A282-7025F680F0F3}" destId="{C0FF2242-8096-4233-86FD-DD63A5C383D1}" srcOrd="0" destOrd="0" presId="urn:microsoft.com/office/officeart/2018/2/layout/IconCircleList"/>
    <dgm:cxn modelId="{91366BA9-99AF-4881-9E4F-F475C05FA089}" type="presParOf" srcId="{56D9737F-2634-4477-A282-7025F680F0F3}" destId="{24F11CC3-FD96-4717-AC3A-BC508B819F58}" srcOrd="1" destOrd="0" presId="urn:microsoft.com/office/officeart/2018/2/layout/IconCircleList"/>
    <dgm:cxn modelId="{76D84506-334E-4A25-8EF2-F720E7420295}" type="presParOf" srcId="{56D9737F-2634-4477-A282-7025F680F0F3}" destId="{86FDAD52-84A9-43CC-9AC9-FBF5AAF92D14}" srcOrd="2" destOrd="0" presId="urn:microsoft.com/office/officeart/2018/2/layout/IconCircleList"/>
    <dgm:cxn modelId="{972D7767-FFB3-40A3-8CD5-78391E1F936B}" type="presParOf" srcId="{56D9737F-2634-4477-A282-7025F680F0F3}" destId="{6DC70D20-413A-4EB6-868B-65D3337B809D}" srcOrd="3" destOrd="0" presId="urn:microsoft.com/office/officeart/2018/2/layout/IconCircleList"/>
    <dgm:cxn modelId="{1E081CD0-D811-4FB5-BCAB-BB7F4E9D3F1C}" type="presParOf" srcId="{1DC82EE0-A6F9-42E6-9E7C-5AE20F1799FD}" destId="{C6D872A9-3FEE-41DE-BBA1-135458C9CDD2}" srcOrd="3" destOrd="0" presId="urn:microsoft.com/office/officeart/2018/2/layout/IconCircleList"/>
    <dgm:cxn modelId="{007ADE1D-886C-4896-9BDE-47853D86D739}" type="presParOf" srcId="{1DC82EE0-A6F9-42E6-9E7C-5AE20F1799FD}" destId="{1EA6EE48-2CE0-424D-96DF-1D39DDDDBCC2}" srcOrd="4" destOrd="0" presId="urn:microsoft.com/office/officeart/2018/2/layout/IconCircleList"/>
    <dgm:cxn modelId="{A6593C84-2D63-4121-A86B-91AC8B0E350B}" type="presParOf" srcId="{1EA6EE48-2CE0-424D-96DF-1D39DDDDBCC2}" destId="{C81516BA-8524-460B-9F1E-9A705D986A98}" srcOrd="0" destOrd="0" presId="urn:microsoft.com/office/officeart/2018/2/layout/IconCircleList"/>
    <dgm:cxn modelId="{F4E147FF-CBF7-4EC7-9F74-EDE25638B5D5}" type="presParOf" srcId="{1EA6EE48-2CE0-424D-96DF-1D39DDDDBCC2}" destId="{BD66379A-1DD2-4664-A3D3-F291E7EAA2B8}" srcOrd="1" destOrd="0" presId="urn:microsoft.com/office/officeart/2018/2/layout/IconCircleList"/>
    <dgm:cxn modelId="{242C2266-F895-4695-9B52-7A26CB58F7DF}" type="presParOf" srcId="{1EA6EE48-2CE0-424D-96DF-1D39DDDDBCC2}" destId="{BF6F18BD-A4E9-4865-BEC2-88C3762F92EC}" srcOrd="2" destOrd="0" presId="urn:microsoft.com/office/officeart/2018/2/layout/IconCircleList"/>
    <dgm:cxn modelId="{3F81CE3C-823A-4269-8479-D81CBB3BD901}" type="presParOf" srcId="{1EA6EE48-2CE0-424D-96DF-1D39DDDDBCC2}" destId="{FC8EE1D9-F6F3-45EB-9D76-B5E15D7D8819}" srcOrd="3" destOrd="0" presId="urn:microsoft.com/office/officeart/2018/2/layout/IconCircleList"/>
    <dgm:cxn modelId="{2829405A-37DD-400E-AD13-61BA8ADE90B7}" type="presParOf" srcId="{1DC82EE0-A6F9-42E6-9E7C-5AE20F1799FD}" destId="{09F1B57F-A8E6-440B-96E7-2E4CEE4377C6}" srcOrd="5" destOrd="0" presId="urn:microsoft.com/office/officeart/2018/2/layout/IconCircleList"/>
    <dgm:cxn modelId="{61262199-D9F7-46FA-BA2F-F21475DC285D}" type="presParOf" srcId="{1DC82EE0-A6F9-42E6-9E7C-5AE20F1799FD}" destId="{B9B1B542-B733-459D-8C03-7FB40B86633F}" srcOrd="6" destOrd="0" presId="urn:microsoft.com/office/officeart/2018/2/layout/IconCircleList"/>
    <dgm:cxn modelId="{A8512100-C650-46FE-A41B-D6A23264844F}" type="presParOf" srcId="{B9B1B542-B733-459D-8C03-7FB40B86633F}" destId="{511D3D95-CF15-4ED1-86F8-0532FC0D6FFF}" srcOrd="0" destOrd="0" presId="urn:microsoft.com/office/officeart/2018/2/layout/IconCircleList"/>
    <dgm:cxn modelId="{EAF27477-F3F4-4F27-8B23-A0EB568278F6}" type="presParOf" srcId="{B9B1B542-B733-459D-8C03-7FB40B86633F}" destId="{707D2CB7-6357-4BFD-AF19-4435390BEA0C}" srcOrd="1" destOrd="0" presId="urn:microsoft.com/office/officeart/2018/2/layout/IconCircleList"/>
    <dgm:cxn modelId="{B0B8B76C-8685-49D2-A11C-B1DB0B32E3D9}" type="presParOf" srcId="{B9B1B542-B733-459D-8C03-7FB40B86633F}" destId="{CF30D4F3-DEE0-44CC-BBB4-A9B2551AA6CE}" srcOrd="2" destOrd="0" presId="urn:microsoft.com/office/officeart/2018/2/layout/IconCircleList"/>
    <dgm:cxn modelId="{013920F6-7B5D-43AF-8D82-777913AB9C96}" type="presParOf" srcId="{B9B1B542-B733-459D-8C03-7FB40B86633F}" destId="{9B49420F-9CBE-4D86-8EC3-DB1C34EE2F4B}" srcOrd="3" destOrd="0" presId="urn:microsoft.com/office/officeart/2018/2/layout/IconCircleList"/>
    <dgm:cxn modelId="{6D47A10E-25F9-4544-A82E-D335DEFC2DC1}" type="presParOf" srcId="{1DC82EE0-A6F9-42E6-9E7C-5AE20F1799FD}" destId="{726DD5DF-0552-4BE6-8A01-A30B117FBF31}" srcOrd="7" destOrd="0" presId="urn:microsoft.com/office/officeart/2018/2/layout/IconCircleList"/>
    <dgm:cxn modelId="{8FBC7733-5375-4BBB-81BE-902EBEF31314}" type="presParOf" srcId="{1DC82EE0-A6F9-42E6-9E7C-5AE20F1799FD}" destId="{A0BF1E56-1F69-4867-A0DD-25AD5EC80126}" srcOrd="8" destOrd="0" presId="urn:microsoft.com/office/officeart/2018/2/layout/IconCircleList"/>
    <dgm:cxn modelId="{810ADC01-99F6-471F-AF59-EAA6BE82B56F}" type="presParOf" srcId="{A0BF1E56-1F69-4867-A0DD-25AD5EC80126}" destId="{0DBEE85F-2B9F-48B9-98D2-1417765F6020}" srcOrd="0" destOrd="0" presId="urn:microsoft.com/office/officeart/2018/2/layout/IconCircleList"/>
    <dgm:cxn modelId="{F87C4563-BC32-4503-A06B-D2690EBEA654}" type="presParOf" srcId="{A0BF1E56-1F69-4867-A0DD-25AD5EC80126}" destId="{CB5C9DDE-A4E9-4DBD-8BE1-7F1CD30CD8C4}" srcOrd="1" destOrd="0" presId="urn:microsoft.com/office/officeart/2018/2/layout/IconCircleList"/>
    <dgm:cxn modelId="{1B01B8D3-C5E5-436A-8EE2-0AA6B39DA1D0}" type="presParOf" srcId="{A0BF1E56-1F69-4867-A0DD-25AD5EC80126}" destId="{175860E0-F8DB-4C71-A28E-AAFB31EF5E03}" srcOrd="2" destOrd="0" presId="urn:microsoft.com/office/officeart/2018/2/layout/IconCircleList"/>
    <dgm:cxn modelId="{4A055E5B-9BE9-409E-B3BA-EB8758D20642}" type="presParOf" srcId="{A0BF1E56-1F69-4867-A0DD-25AD5EC80126}" destId="{AEFAAC75-2A18-465A-ABAE-BB3DD6902285}" srcOrd="3" destOrd="0" presId="urn:microsoft.com/office/officeart/2018/2/layout/IconCircleList"/>
    <dgm:cxn modelId="{31AB91E9-66A5-496E-AFFD-F0B5A9AEC3CF}" type="presParOf" srcId="{1DC82EE0-A6F9-42E6-9E7C-5AE20F1799FD}" destId="{6A511999-08DE-41AB-8D60-F9DCC8E62DE2}" srcOrd="9" destOrd="0" presId="urn:microsoft.com/office/officeart/2018/2/layout/IconCircleList"/>
    <dgm:cxn modelId="{3049D411-CCD4-4C10-ADFB-9D7764DE43D1}" type="presParOf" srcId="{1DC82EE0-A6F9-42E6-9E7C-5AE20F1799FD}" destId="{87D4C246-CEBA-4313-B279-55BDD2F74892}" srcOrd="10" destOrd="0" presId="urn:microsoft.com/office/officeart/2018/2/layout/IconCircleList"/>
    <dgm:cxn modelId="{D8DCE13C-A554-49B0-A5F8-411708301907}" type="presParOf" srcId="{87D4C246-CEBA-4313-B279-55BDD2F74892}" destId="{71AA3938-7DDA-4341-BEB5-352E5C5A2967}" srcOrd="0" destOrd="0" presId="urn:microsoft.com/office/officeart/2018/2/layout/IconCircleList"/>
    <dgm:cxn modelId="{046F6C94-C540-4628-8E72-DF0D71DDD518}" type="presParOf" srcId="{87D4C246-CEBA-4313-B279-55BDD2F74892}" destId="{EF956D46-6DF6-4DC4-BAB2-08C54EFB214E}" srcOrd="1" destOrd="0" presId="urn:microsoft.com/office/officeart/2018/2/layout/IconCircleList"/>
    <dgm:cxn modelId="{5BAF0E7D-2B36-4FD6-81ED-F98FDA70B1E8}" type="presParOf" srcId="{87D4C246-CEBA-4313-B279-55BDD2F74892}" destId="{A9DB7B28-FF51-4804-BF2E-F75A9F2EC243}" srcOrd="2" destOrd="0" presId="urn:microsoft.com/office/officeart/2018/2/layout/IconCircleList"/>
    <dgm:cxn modelId="{E243E8A0-2B9E-47C0-A421-E619089175C5}" type="presParOf" srcId="{87D4C246-CEBA-4313-B279-55BDD2F74892}" destId="{9B4BB9FA-0CFA-4738-BFE8-C63593049055}" srcOrd="3" destOrd="0" presId="urn:microsoft.com/office/officeart/2018/2/layout/IconCircleList"/>
    <dgm:cxn modelId="{161671BA-DDEE-4F88-A100-FD6E4A5E2200}" type="presParOf" srcId="{1DC82EE0-A6F9-42E6-9E7C-5AE20F1799FD}" destId="{B2EB3E31-9E89-490F-ABB7-2B10BB8AD562}" srcOrd="11" destOrd="0" presId="urn:microsoft.com/office/officeart/2018/2/layout/IconCircleList"/>
    <dgm:cxn modelId="{222E10FC-8B68-4E60-8B2F-8480A6DAE3B4}" type="presParOf" srcId="{1DC82EE0-A6F9-42E6-9E7C-5AE20F1799FD}" destId="{AD6654E9-522F-4A5B-AD36-FE7CC55B2486}" srcOrd="12" destOrd="0" presId="urn:microsoft.com/office/officeart/2018/2/layout/IconCircleList"/>
    <dgm:cxn modelId="{7C8070B2-E78D-413C-8DC8-90841E812027}" type="presParOf" srcId="{AD6654E9-522F-4A5B-AD36-FE7CC55B2486}" destId="{C4225131-EBA6-41B3-88C4-AD36EF51D29E}" srcOrd="0" destOrd="0" presId="urn:microsoft.com/office/officeart/2018/2/layout/IconCircleList"/>
    <dgm:cxn modelId="{56AFE61B-611B-4508-8302-63007C342525}" type="presParOf" srcId="{AD6654E9-522F-4A5B-AD36-FE7CC55B2486}" destId="{D48077B7-5B53-4D99-97C6-1967C8352321}" srcOrd="1" destOrd="0" presId="urn:microsoft.com/office/officeart/2018/2/layout/IconCircleList"/>
    <dgm:cxn modelId="{D390AAE1-6EE0-4082-B5AD-03EC01C58605}" type="presParOf" srcId="{AD6654E9-522F-4A5B-AD36-FE7CC55B2486}" destId="{BD6648B5-6DC9-4B3D-9B99-EC37829AC474}" srcOrd="2" destOrd="0" presId="urn:microsoft.com/office/officeart/2018/2/layout/IconCircleList"/>
    <dgm:cxn modelId="{088D41DC-9A8B-4E79-9DDF-A9EE44FFC2F6}" type="presParOf" srcId="{AD6654E9-522F-4A5B-AD36-FE7CC55B2486}" destId="{84C43A6B-4F91-4B83-93F5-B76194B30451}" srcOrd="3" destOrd="0" presId="urn:microsoft.com/office/officeart/2018/2/layout/IconCircleList"/>
    <dgm:cxn modelId="{7DCE4671-8D15-484E-9C08-92B5A377535A}" type="presParOf" srcId="{1DC82EE0-A6F9-42E6-9E7C-5AE20F1799FD}" destId="{35B7BB26-B97D-48EC-8A4E-C94A31B7C9F1}" srcOrd="13" destOrd="0" presId="urn:microsoft.com/office/officeart/2018/2/layout/IconCircleList"/>
    <dgm:cxn modelId="{4EB1358B-40A4-4157-A699-278E2BE6D1EC}" type="presParOf" srcId="{1DC82EE0-A6F9-42E6-9E7C-5AE20F1799FD}" destId="{3295327E-7FD0-4896-ACD5-4AC1ECF6DC45}" srcOrd="14" destOrd="0" presId="urn:microsoft.com/office/officeart/2018/2/layout/IconCircleList"/>
    <dgm:cxn modelId="{DACCA12D-2FEF-4CBF-B9CB-D5ACEB087CD8}" type="presParOf" srcId="{3295327E-7FD0-4896-ACD5-4AC1ECF6DC45}" destId="{62DC6522-58AC-413D-A8B0-A373E946A286}" srcOrd="0" destOrd="0" presId="urn:microsoft.com/office/officeart/2018/2/layout/IconCircleList"/>
    <dgm:cxn modelId="{6DC4885E-9DB2-44DF-9165-1AE17F1E8231}" type="presParOf" srcId="{3295327E-7FD0-4896-ACD5-4AC1ECF6DC45}" destId="{FCAF3BF3-F3A4-4097-8EDB-E7A006A89B13}" srcOrd="1" destOrd="0" presId="urn:microsoft.com/office/officeart/2018/2/layout/IconCircleList"/>
    <dgm:cxn modelId="{7D13BA3B-20B1-4F0A-8292-74D9994FFCE0}" type="presParOf" srcId="{3295327E-7FD0-4896-ACD5-4AC1ECF6DC45}" destId="{0412C42F-96D7-4405-96AA-333C45BB0C69}" srcOrd="2" destOrd="0" presId="urn:microsoft.com/office/officeart/2018/2/layout/IconCircleList"/>
    <dgm:cxn modelId="{92CC00AC-6A54-4B5E-811F-ECD92B355C8B}" type="presParOf" srcId="{3295327E-7FD0-4896-ACD5-4AC1ECF6DC45}" destId="{ACDE6C61-E85A-428E-9609-74D8715F34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C263E-6D27-4F33-A78C-AEF8EB8C476C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88238-B555-47B3-9F38-3EBC3B1E2631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9544-384C-4EA3-84BB-3C6553EBCC2E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Compute</a:t>
          </a:r>
        </a:p>
      </dsp:txBody>
      <dsp:txXfrm>
        <a:off x="1172126" y="90072"/>
        <a:ext cx="2114937" cy="897246"/>
      </dsp:txXfrm>
    </dsp:sp>
    <dsp:sp modelId="{C0FF2242-8096-4233-86FD-DD63A5C383D1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11CC3-FD96-4717-AC3A-BC508B819F58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70D20-413A-4EB6-868B-65D3337B809D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Workflow and Integration</a:t>
          </a:r>
        </a:p>
      </dsp:txBody>
      <dsp:txXfrm>
        <a:off x="4745088" y="90072"/>
        <a:ext cx="2114937" cy="897246"/>
      </dsp:txXfrm>
    </dsp:sp>
    <dsp:sp modelId="{C81516BA-8524-460B-9F1E-9A705D986A98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6379A-1DD2-4664-A3D3-F291E7EAA2B8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EE1D9-F6F3-45EB-9D76-B5E15D7D8819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and Developer Tools</a:t>
          </a:r>
        </a:p>
      </dsp:txBody>
      <dsp:txXfrm>
        <a:off x="8318049" y="90072"/>
        <a:ext cx="2114937" cy="897246"/>
      </dsp:txXfrm>
    </dsp:sp>
    <dsp:sp modelId="{511D3D95-CF15-4ED1-86F8-0532FC0D6FFF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D2CB7-6357-4BFD-AF19-4435390BEA0C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9420F-9CBE-4D86-8EC3-DB1C34EE2F4B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 and Machine Leaning </a:t>
          </a:r>
        </a:p>
      </dsp:txBody>
      <dsp:txXfrm>
        <a:off x="1172126" y="1727045"/>
        <a:ext cx="2114937" cy="897246"/>
      </dsp:txXfrm>
    </dsp:sp>
    <dsp:sp modelId="{0DBEE85F-2B9F-48B9-98D2-1417765F6020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C9DDE-A4E9-4DBD-8BE1-7F1CD30CD8C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AAC75-2A18-465A-ABAE-BB3DD6902285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</a:t>
          </a:r>
        </a:p>
      </dsp:txBody>
      <dsp:txXfrm>
        <a:off x="4745088" y="1727045"/>
        <a:ext cx="2114937" cy="897246"/>
      </dsp:txXfrm>
    </dsp:sp>
    <dsp:sp modelId="{71AA3938-7DDA-4341-BEB5-352E5C5A2967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56D46-6DF6-4DC4-BAB2-08C54EFB214E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B9FA-0CFA-4738-BFE8-C63593049055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</a:t>
          </a:r>
        </a:p>
      </dsp:txBody>
      <dsp:txXfrm>
        <a:off x="8318049" y="1727045"/>
        <a:ext cx="2114937" cy="897246"/>
      </dsp:txXfrm>
    </dsp:sp>
    <dsp:sp modelId="{C4225131-EBA6-41B3-88C4-AD36EF51D29E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77B7-5B53-4D99-97C6-1967C8352321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43A6B-4F91-4B83-93F5-B76194B30451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Monitoring </a:t>
          </a:r>
        </a:p>
      </dsp:txBody>
      <dsp:txXfrm>
        <a:off x="1172126" y="3364019"/>
        <a:ext cx="2114937" cy="897246"/>
      </dsp:txXfrm>
    </dsp:sp>
    <dsp:sp modelId="{62DC6522-58AC-413D-A8B0-A373E946A286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F3BF3-F3A4-4097-8EDB-E7A006A89B13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6C61-E85A-428E-9609-74D8715F34B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Analytics</a:t>
          </a:r>
        </a:p>
      </dsp:txBody>
      <dsp:txXfrm>
        <a:off x="4745088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2907F-8001-4965-8C0A-26DE4108B097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85AC-CDB3-406D-BC7F-30DD605C3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0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85AC-CDB3-406D-BC7F-30DD605C3C9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6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940-AE05-4F42-A138-EFE07895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3200-8D4E-4D34-A4FB-0990B592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16E1-1C76-4E11-8A03-13D8C15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890-F49D-470D-8B62-C28DF73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EDD5-BD63-4814-952A-1147333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3E-3600-436E-9BC0-36C04F7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F198-F17F-4ED8-AC99-AC0AA200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C73F-E6C5-45E2-8BF0-920D85D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C80-04CF-499E-829F-C0E382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E7AA-124A-4F8C-8794-2EF2C79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B643CE-8D10-4A97-9A23-2E66FF3F8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CCC-0164-46BD-B728-7A8B31E0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6669-258F-4BF1-8E58-D07F9BFB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B9BA-DB16-4475-8A99-6CF1045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053-D6F9-41AE-B6C0-8DA3C44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2299-71A8-4B35-B67B-A31476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2637B4-D3BA-4E22-946A-09B494457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FDB81-78B6-4F12-884C-D06E239E9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39D374-C1F9-47E5-BB91-2F5A19EE4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ADF-0ED1-4580-AADF-0D00657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1A73-0C32-42AB-BF8F-1F51F72C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B5F-7850-43B7-8F0E-32DFE33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282B-C14E-430C-8DD3-5AB0310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4C44-A0CA-43B0-A96E-3CFBC1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9DA-E92A-4C69-83BE-56E0C6EE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CF73-9016-4038-8066-AB2F188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2EB-DB45-45F5-AD3C-E9BF38D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38F1-CFA9-4D51-8A6D-4AB4065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1B8D-A890-4A3A-BFF2-E5F9117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4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B3A-38BA-4BC8-BD59-7B87538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4455-6FFF-4934-9349-86A8D954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A56-F62A-4FC5-BC9C-92CBB2E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9377-8762-4AA5-A2FC-8A4E177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5E1-9445-4001-87A8-303A415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9CC-2A72-4ADA-B7B8-457A616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89B-B0FC-48E3-94DD-E278F3D3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4487-6C06-44D9-9E5E-EC651A42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340-6B38-42BC-920D-40EC130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8F2C-C78E-4C65-9C87-9FC5639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9798-730C-4FB1-A4B2-F1E052F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4D9-9F94-400D-822C-8BE4590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3F87-A1D9-4D11-A9F8-5783066A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002E-5F62-4129-9D52-9B3A91E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9408-E4C7-4FAB-923E-E0856ABF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E9CEF-8158-405E-AA53-56EDA27FE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3366A-9C19-4E9E-822C-513521B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36EF-41EB-491D-87B8-A81A922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42F3-BFE4-4C34-A254-E8BC41F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FA2-3C20-4C10-903A-8E74715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61F6-1058-4CEB-90B7-57908B3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51AC-62AC-4101-AEA0-F315B8F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32E7-11C6-4FCE-8B47-FAA261E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45C-A68D-4194-899D-3E4ABDC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3EC0-0AB5-47B5-8E8F-99A214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662-116E-4123-A323-54D43B0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6F7-62D5-4E5A-BFDD-D3B70E0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D7D-D8A6-4A8F-8A8A-26BE4A20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4D62-9048-4BC6-BA21-2BB3BD0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6630-87E3-485A-BB2A-4C3893D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00AD-BFA9-4E51-A7ED-0552415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B6032D-CF0B-4CA1-B59F-7A89ACC13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4E-33B9-409D-84D9-A4FC2AB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CBB-EF88-47BF-BAC7-8C01E36F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B06-CEA1-4CD4-923C-BFF1B7C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AC3B-3196-4A03-8285-0DEFDC7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0D76-F65E-4B06-8651-B89AD86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D6C0-3649-4945-BB0D-0B0EA31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EB5-9F56-4F57-B8C7-3BDEFC7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9E2-3CC7-4D8A-83AB-3872BA8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E9BC-DFA8-47E8-8972-F05DEAE9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2A13-AE19-493B-91D0-DEAF7C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9A6D-7255-4535-96AB-2B2B35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0101-3DC8-489B-A75A-6421A2E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8DAB-E140-46ED-953C-A197720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C4EA-2F03-4E99-9E9F-270EBE9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B5-6732-45DE-83C1-18AE9746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D2A5-D614-4318-B531-C1803FD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65-378F-4FD3-9164-14723B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5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29CF-900B-499E-853E-0A83A73C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E771-2E42-4AE3-B3AB-9545D605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F70-D7C2-4BA7-AF8C-019DC04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82E5-5854-44FB-8187-1E26B38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AB90-C5E0-41F5-86DB-2F5EE7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6-09DA-49EE-AC97-F4BA2972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B04-0A01-4988-96F2-2815EBCA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1B67-7C65-4292-9E5D-38B9C7A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2C2-9F0D-4C31-A162-DDE60DA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1FD-365B-49E5-BD81-0EB3F5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A3F-5396-475A-8D77-B3982D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9109-5B28-4AF8-A577-4F913DD7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22EA-D7D7-4AA5-BC1C-8CD9E34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8D3-8AA1-4DEF-92EC-422CADA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A919-AA54-4BBB-9430-7583A65C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F6F-0F44-4A81-9FC5-4318460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8A97-D709-4F38-A8A3-9638017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4315-354A-4D73-BB96-74D808E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6B8A-D084-40E7-A01D-45BCDAF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55-BB44-4C9C-A991-A37224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2B3-85A4-47A3-9677-5B6DE0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04F-5AE3-495B-BB86-E8F3144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960-2E45-4277-9801-48768B8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FA1-3B16-4715-9003-F8F0C4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1C9E-2BE1-4767-AAD0-2027F0C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CC3B-66AC-4E20-B2D4-E2C887C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383-D1FE-4846-9443-EF8AB9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B10-495E-4C8A-A3D6-A406CD8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EC01-84DC-4859-AC40-748DA82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CBD5-4E29-4446-9F69-CA09E825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FEA4-869D-4B05-BDC5-0899B04E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730B-0918-4861-986F-13BF98B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5C41-F5E7-4483-B1B0-FBBD697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743-1CCF-4242-B989-664D254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82C-48A3-48BF-A36A-0192CF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9451-ABDA-47CB-A7A4-B2C98BC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0BBE-5884-4F51-BEAF-E714E61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CD10E-A704-4F86-8D89-E517DE9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B67-6523-40BA-B02C-C40840C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643C-F419-4ADA-A2F7-71AD02FE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567-B9E8-4922-9533-C787B27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0D16-74BE-41E8-91FE-47EECA4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9434-196D-48A8-9D3E-4608AE8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CF7DED-193B-4D11-A5FB-7E643C45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05B6-F9AA-45DA-B8A7-BE3750A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99F7F-9D38-44DA-B322-BB66042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8ED5-AC16-4CDA-BF1D-7DFEAFC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7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A4D-9528-4BC0-8395-08E9682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59-46C0-49EC-A3C6-3B7C6B4B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2F5D-5878-4863-940C-462F0FBC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DF-3BD6-46EB-AF56-2205347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E3A4-263F-4627-8EFE-E3FC7E8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FF50-B7E2-4A05-99BD-AADABB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5FA-0085-4713-BBB1-B60508C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A33F-B832-4DE9-A091-4BC9131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3FD-BF0E-4FC5-973C-C2D70501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A37E-C226-4EFF-ABA8-266FD42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B75-152D-4921-9581-78ACB5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FDC8-F6B1-46B5-AC07-A3EE322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2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284-91F7-4ACD-B119-87FAFD0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C311-A06A-4F1F-A34C-7172270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597A-B72F-4997-90E2-4D46B0C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CB5-1EE5-4CEB-99DE-FB748631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3796-13F9-414C-8DEA-0FAB41A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94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5B2-FDD1-43AC-BFBE-9C4A598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06A1-B987-4EC3-92B9-C9BFD67E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33E2-62AA-4FB2-9780-EC40E2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B4F2-DF1A-40B4-90B4-632B957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D94-1348-4BD5-A9D5-4D8F0AD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73-115E-4C30-9092-7C54BF9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9A-F820-4000-B282-6E35F574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6EB8-F194-4580-AFDC-841A517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9134-813D-4F84-97C5-9771385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74D6-B7D6-4B0B-A7B8-8F17C5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176E-A46C-4636-80DF-26CDE0E4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3D7182-C26D-48DC-A3EB-5F27125E5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DB60-D5DD-42F7-A0C8-BAAE35E1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63C-C828-4E94-9D00-AED602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798D-BD96-4079-8681-09D55B4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33A0-7000-41AE-A6F1-6C67CE48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A65E-5505-4AFB-85DF-59BF187D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04FF-A214-4065-8D6B-3C8A608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E92-8C4C-4AB0-BC10-491E782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C4D2-0FF2-43E1-ABAF-BA646F0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D4049-7F81-4224-8CD0-30EE6F0C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0C7-AB08-4D73-B969-B10DE62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C694-81F6-4AB8-BE4E-9695EF7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B03C-1FE4-47E9-9473-ED3172E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7FE-7E71-48E3-9519-BE62A6F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7C56FF-3549-4AA9-BD5B-638BAA44E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4518-015E-4883-9DA1-6F0FD118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6927-F533-4662-8DC2-1A69090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ABF2-BC07-45F7-ABB6-F06D959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BD98BC-51D7-4C3B-84D1-C3B9F4EE7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-13062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9FCE-C36F-459F-9B93-56FFADB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6A9-66B6-4DCE-95F2-9BCA308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D284-29B3-4834-8F89-8F3F322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AA15-2E20-40CE-94D4-E258148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B91-A897-4FC4-B0B6-A075C1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ACE-D888-4A12-B765-AC12BDE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B791612-D121-46B7-9B1C-43089B28A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D3C-E3CD-4D42-BC64-A94D3E7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A9D0-3D09-40C7-9DA4-9A8FCA1D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0D0-901C-4D57-9CAA-3A51BFC3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4B2-1B0B-491A-B59A-520C02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D7FD-9A37-4CCD-852F-ECCD03A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BE20-BAA3-40AF-8BA1-3EE7909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3CB9CB5-75A6-41CF-8B67-672EB73F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E8B0D-B117-4191-8F12-3BB686BE7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7F23-A006-48C5-AA52-03AA91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77A-F425-4D58-88FD-EC944199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9F6-6AFE-44D7-A8BD-D4B1C2D0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9A6-01F6-43F0-910E-1DE7EE7179A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2C8-35B5-4149-A59D-880B980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8E39-F99C-4202-9EE3-C5533CF6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A8FB-C7BC-4BCA-A5F3-D33EFBA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CC6D-84CC-4D87-9B99-CCAF5A1F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140-7F7C-4488-8E0F-A035FC43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F4B-0067-4D43-A9A8-C0F7971B44BB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D912-9E45-431C-A8CE-F9882691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4BF3-8C49-4D0E-87B4-9A31BF35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5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facebook.com/pdccon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s://twitter.com/pdcconf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company/pdccon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architecture/solution-ideas/articles/scalable-ecommerce-web-app" TargetMode="External"/><Relationship Id="rId2" Type="http://schemas.openxmlformats.org/officeDocument/2006/relationships/hyperlink" Target="https://docs.microsoft.com/en-us/learn/paths/create-serverless-appl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learn/challenges?id=0fab91fd-9409-4d1a-b974-00209373498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29911D46-FAB8-4603-B703-D29FC898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0" y="669633"/>
            <a:ext cx="7202103" cy="4051183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5AE6E-558E-4B7E-BE8D-271BFEB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82" y="5368047"/>
            <a:ext cx="12191999" cy="14899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5AAFF5-542D-49E0-803E-2FBD0E027BAC}"/>
              </a:ext>
            </a:extLst>
          </p:cNvPr>
          <p:cNvSpPr txBox="1">
            <a:spLocks/>
          </p:cNvSpPr>
          <p:nvPr/>
        </p:nvSpPr>
        <p:spPr>
          <a:xfrm>
            <a:off x="7344159" y="2267278"/>
            <a:ext cx="3852041" cy="755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Azure Serverless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3B6F-D2DB-471E-AC0B-F826584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86"/>
            <a:ext cx="12191999" cy="37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34511-FE82-4E54-A2FA-8A1A2331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C3D4F6-E501-49E4-B1CC-73B8B4DA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75" y="639072"/>
            <a:ext cx="2721982" cy="140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BB25C-9A6E-41E5-849A-80D4F8E504F9}"/>
              </a:ext>
            </a:extLst>
          </p:cNvPr>
          <p:cNvSpPr txBox="1"/>
          <p:nvPr/>
        </p:nvSpPr>
        <p:spPr>
          <a:xfrm>
            <a:off x="7344159" y="3317743"/>
            <a:ext cx="15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Apps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FA55B-62EA-473F-B212-217C077EC8E1}"/>
              </a:ext>
            </a:extLst>
          </p:cNvPr>
          <p:cNvSpPr txBox="1"/>
          <p:nvPr/>
        </p:nvSpPr>
        <p:spPr>
          <a:xfrm>
            <a:off x="7344159" y="3690662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Wriju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94FC-F190-4763-9478-EA80B080E7D8}"/>
              </a:ext>
            </a:extLst>
          </p:cNvPr>
          <p:cNvSpPr txBox="1"/>
          <p:nvPr/>
        </p:nvSpPr>
        <p:spPr>
          <a:xfrm>
            <a:off x="7344159" y="4063483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Sol Architect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85243-FFB5-4DBF-9345-593B6FA08BFC}"/>
              </a:ext>
            </a:extLst>
          </p:cNvPr>
          <p:cNvGrpSpPr/>
          <p:nvPr/>
        </p:nvGrpSpPr>
        <p:grpSpPr>
          <a:xfrm>
            <a:off x="1366335" y="4896801"/>
            <a:ext cx="9459331" cy="370835"/>
            <a:chOff x="674856" y="4871824"/>
            <a:chExt cx="9459331" cy="370835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6E3D2BC-9754-4328-8ADB-9922B3B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814" y="4888484"/>
              <a:ext cx="337514" cy="33751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E13844D-A5AB-46F9-9354-C49B9E72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6" y="4903826"/>
              <a:ext cx="306831" cy="3068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2A4AA-E9E8-4D40-9BE0-E2B295F1FDAB}"/>
                </a:ext>
              </a:extLst>
            </p:cNvPr>
            <p:cNvSpPr txBox="1"/>
            <p:nvPr/>
          </p:nvSpPr>
          <p:spPr>
            <a:xfrm>
              <a:off x="981687" y="4895659"/>
              <a:ext cx="3775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9"/>
                </a:rPr>
                <a:t>https://www.linkedin.com/company/pdcconf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71A1-2FB5-48AA-8645-042BF122379B}"/>
                </a:ext>
              </a:extLst>
            </p:cNvPr>
            <p:cNvSpPr txBox="1"/>
            <p:nvPr/>
          </p:nvSpPr>
          <p:spPr>
            <a:xfrm>
              <a:off x="5275921" y="4895659"/>
              <a:ext cx="2132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/>
                </a:rPr>
                <a:t>@PDCConf</a:t>
              </a:r>
              <a:endParaRPr lang="en-IN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CCB3006-61D7-418A-BB6B-5F1FD30D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56" y="4871824"/>
              <a:ext cx="370835" cy="3708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A6D18F-EC82-4A7A-ADAD-98776E8307F0}"/>
                </a:ext>
              </a:extLst>
            </p:cNvPr>
            <p:cNvSpPr txBox="1"/>
            <p:nvPr/>
          </p:nvSpPr>
          <p:spPr>
            <a:xfrm>
              <a:off x="7063410" y="4895659"/>
              <a:ext cx="30707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dirty="0">
                  <a:hlinkClick r:id="rId12"/>
                </a:rPr>
                <a:t>https://www.facebook.com/pdcconf</a:t>
              </a:r>
              <a:r>
                <a:rPr lang="en-IN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F0BA2-4A1A-4D39-AAC0-0111EED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our generous sponsors</a:t>
            </a:r>
            <a:endParaRPr lang="en-IN" dirty="0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4CC43D1-45DD-468F-94BD-745DC50B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362698" y="3944829"/>
            <a:ext cx="3824270" cy="21511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6584A-A2F5-4817-B067-4395AF9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6" y="5425227"/>
            <a:ext cx="5610733" cy="8204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stA="68000" endPos="24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63400-F8F4-4019-BB2F-4ABEE8297813}"/>
              </a:ext>
            </a:extLst>
          </p:cNvPr>
          <p:cNvSpPr txBox="1"/>
          <p:nvPr/>
        </p:nvSpPr>
        <p:spPr>
          <a:xfrm>
            <a:off x="6373816" y="518409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Supported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64CBA-DD34-4CAA-B431-DCDCD746D374}"/>
              </a:ext>
            </a:extLst>
          </p:cNvPr>
          <p:cNvSpPr txBox="1"/>
          <p:nvPr/>
        </p:nvSpPr>
        <p:spPr>
          <a:xfrm>
            <a:off x="8907501" y="519585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Powered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6EE77-015A-4E74-B712-0D9AC9DA6044}"/>
              </a:ext>
            </a:extLst>
          </p:cNvPr>
          <p:cNvSpPr txBox="1"/>
          <p:nvPr/>
        </p:nvSpPr>
        <p:spPr>
          <a:xfrm>
            <a:off x="10690371" y="5195855"/>
            <a:ext cx="150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1">
                    <a:lumMod val="50000"/>
                  </a:schemeClr>
                </a:solidFill>
              </a:rPr>
              <a:t>Organized 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52769-E639-436C-935A-3315EDCD657F}"/>
              </a:ext>
            </a:extLst>
          </p:cNvPr>
          <p:cNvSpPr txBox="1"/>
          <p:nvPr/>
        </p:nvSpPr>
        <p:spPr>
          <a:xfrm>
            <a:off x="3436153" y="169068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Sponsored by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3666D-58B5-48DE-B6C8-A091CFE3C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49" y="2218687"/>
            <a:ext cx="4527013" cy="11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A6036CE-199F-4773-BACE-23E875F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62857"/>
            <a:ext cx="1736328" cy="17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8EAF-6B60-46C7-A9AB-F6E2FFAF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5571"/>
          <a:stretch/>
        </p:blipFill>
        <p:spPr>
          <a:xfrm>
            <a:off x="617414" y="1165228"/>
            <a:ext cx="1541118" cy="15315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98556-D613-4481-AB16-1483A89A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3" y="0"/>
            <a:ext cx="1004139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0823-D8E4-441A-9FD1-082FD26057C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Wriju Ghosh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BC276CC-8328-4A27-A017-96B08C0D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680340"/>
            <a:ext cx="4320072" cy="22264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221BD-6567-42CC-83D8-46BB8AD5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C46EE8-83C5-4D02-B046-05F5155A3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3923287"/>
            <a:ext cx="200489" cy="2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E77DC-A9A0-4870-9CBB-3704BA310ED8}"/>
              </a:ext>
            </a:extLst>
          </p:cNvPr>
          <p:cNvSpPr txBox="1"/>
          <p:nvPr/>
        </p:nvSpPr>
        <p:spPr>
          <a:xfrm>
            <a:off x="5620478" y="645906"/>
            <a:ext cx="5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of the 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702F5-D8F3-427D-A6C8-2B1C21922209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wrijugh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E8DC5-A80E-4E7A-A6BE-DAC9CC38921C}"/>
              </a:ext>
            </a:extLst>
          </p:cNvPr>
          <p:cNvSpPr txBox="1"/>
          <p:nvPr/>
        </p:nvSpPr>
        <p:spPr>
          <a:xfrm>
            <a:off x="520723" y="3892726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wrijughosh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EC464-2623-4D87-BEDD-4862FB6C6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5E93C-E1DC-4F86-8831-3F76B32291C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5DD3E4DE-0CA4-417D-B2FE-7F33B5CFF5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BE157-ABDA-4357-A726-7E426FDACF8F}"/>
              </a:ext>
            </a:extLst>
          </p:cNvPr>
          <p:cNvSpPr txBox="1"/>
          <p:nvPr/>
        </p:nvSpPr>
        <p:spPr>
          <a:xfrm>
            <a:off x="5800941" y="3906790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21E67-D580-43E1-A5F5-47850CCD08FB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03693-4B0B-4EA6-8834-38F50F84C599}"/>
              </a:ext>
            </a:extLst>
          </p:cNvPr>
          <p:cNvSpPr txBox="1"/>
          <p:nvPr/>
        </p:nvSpPr>
        <p:spPr>
          <a:xfrm>
            <a:off x="821561" y="421460"/>
            <a:ext cx="122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AFEF64-2091-439B-86E5-7D39817F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Serverless Portfolio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C93CA12E-FB6C-41D2-BC9C-E84F6405B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48716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9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28E31-F5FF-46A8-9EFA-4EA3DA5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B4D8-236D-4DBC-A53D-6A52A32F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</a:t>
            </a:r>
            <a:r>
              <a:rPr lang="en-US" dirty="0">
                <a:hlinkClick r:id="rId2"/>
              </a:rPr>
              <a:t>https://docs.microsoft.com/en-us/learn/paths/create-serverless-applications/</a:t>
            </a:r>
            <a:r>
              <a:rPr lang="en-US" dirty="0"/>
              <a:t> </a:t>
            </a:r>
          </a:p>
          <a:p>
            <a:r>
              <a:rPr lang="en-US" dirty="0"/>
              <a:t>Reference Architecture </a:t>
            </a:r>
            <a:r>
              <a:rPr lang="en-US" dirty="0">
                <a:hlinkClick r:id="rId3"/>
              </a:rPr>
              <a:t>https://docs.microsoft.com/en-in/azure/architecture/solution-ideas/articles/scalable-ecommerce-web-app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Learning Challenge</a:t>
            </a:r>
          </a:p>
          <a:p>
            <a:pPr lvl="1"/>
            <a:r>
              <a:rPr lang="en-US" dirty="0">
                <a:hlinkClick r:id="rId4"/>
              </a:rPr>
              <a:t>https://docs.microsoft.com/learn/challenges?id=0fab91fd-9409-4d1a-b974-00209373498e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08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70E02-51B1-472B-AB79-82466CFF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"/>
          <a:stretch/>
        </p:blipFill>
        <p:spPr>
          <a:xfrm>
            <a:off x="0" y="0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9522C5-2024-4440-9004-A30F798F69AA}"/>
              </a:ext>
            </a:extLst>
          </p:cNvPr>
          <p:cNvSpPr txBox="1">
            <a:spLocks/>
          </p:cNvSpPr>
          <p:nvPr/>
        </p:nvSpPr>
        <p:spPr>
          <a:xfrm>
            <a:off x="3344022" y="3080882"/>
            <a:ext cx="3852041" cy="7553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3FBA-9925-4CB8-8EA9-1CBB353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953A73-0C5C-4CC8-B59B-E5237E3F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" y="4066547"/>
            <a:ext cx="2938714" cy="1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.potx" id="{B620259C-E9B6-4291-965C-91CA897AFB23}" vid="{992C7208-05ED-4F28-A084-FAF86F5F26A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144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  <vt:lpstr>Thank you to all our generous sponsors</vt:lpstr>
      <vt:lpstr>PowerPoint Presentation</vt:lpstr>
      <vt:lpstr>Azure Serverless Portfolio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PDCConf</dc:creator>
  <cp:lastModifiedBy>Wriju Ghosh</cp:lastModifiedBy>
  <cp:revision>25</cp:revision>
  <dcterms:created xsi:type="dcterms:W3CDTF">2021-08-07T14:36:19Z</dcterms:created>
  <dcterms:modified xsi:type="dcterms:W3CDTF">2021-09-17T08:27:15Z</dcterms:modified>
</cp:coreProperties>
</file>