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EC9A-B587-415D-8E8B-9FA2FDA2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2BCB-28A3-4149-960A-53363AE95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06B3-B953-48BF-848B-8A131D11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D1D2-2AAD-4774-B04B-A965126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5331-8EB3-4470-959B-33550857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687B-A9EB-4DAC-BD81-2695B6F0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E107-4992-48EA-B726-491015445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7A28-1492-45CC-824E-65B9F73C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3AA1-534B-4429-A023-046E7E89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10C7-382E-44DA-8774-543A5370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336D0-7816-4D93-9CE9-F91A3DFE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F840C-96F4-494A-92C8-3AFBDE47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2300-FC78-4026-BAC7-1B576B2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4254-0633-4AF6-A1CB-00A305A4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3CCD-26A7-4516-B58B-87D1267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CA9-ED25-46FC-B7F4-72F1DE22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173E-B954-4236-9E47-CC8A15B6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4147-B370-4F86-8321-06E87A61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6EA7-D28F-4464-8C8C-52A26673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C200-5F9E-4B21-8F71-1A22A270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A1E3-404C-411B-A03D-50D2E9E8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9748-9EDE-42DD-BE3F-F3857914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FD67-078B-48DF-808B-43AF4C7F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BC61-ECFF-408F-8410-A51318F2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3DDD-0F79-4E4D-96AA-4DE92FD6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22DC-12E3-4A93-A02F-8C5FA69F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3240-B7E0-4613-9298-2A10DED6C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AECCD-A9C4-4277-9E4A-47DC5244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F5600-F25B-47D1-A3C9-60872482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8A66-4E19-463E-91BC-A4D809CF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F0C8D-E015-412E-B0A8-792CDE27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9F38-244D-4A86-9230-C8E3D942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1646-E903-403A-A5F5-F43756A1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FBE8D-34EC-4B22-B6EE-ADF5DFD0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4250D-00C7-4262-AAE1-B92DE38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C1169-1D40-43BE-802F-56C94B81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D9CD1-6AB5-4151-BEE6-79079873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BC8C7-D142-44CD-B441-3F413B77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07C22-43A9-49E4-993B-6289CFC3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1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0408-B98C-48AE-B757-4AE06C5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88A1-F2A3-419A-AD0F-B4FC6DAA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2BD-C28C-4960-A0D9-07C0E3B6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2D7-3EF0-4367-AFFD-9F141BD3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45AD8-FD81-4ECF-9E3B-0E87EE4F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F7CE7-B298-456E-A15C-F69D4C95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1687-EA38-46FD-B7BD-88D11ECE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459D-0507-4321-9468-5B3BED6D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51BD-94EA-4E2F-B528-E3B4433A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8F524-6611-4272-8AC2-A49AD0A3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0468E-DC80-48BA-B417-39A4242D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A4660-28BB-4901-8624-75DC132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9A6E-6798-4FB5-95E3-33FDEF84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0B4A-E68E-43D3-956A-4BA8F5C8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115AB-F781-47D8-9489-CA93A6056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E958-49FB-493E-987B-22AC01E5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E0892-099C-4FE4-ADC2-F103419B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D8198-0AD7-430B-AD27-DF1785B1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72D54-5BDE-4FD5-AED6-96ACAFC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22979-11EF-4CF3-960F-5E52CAFC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0383-4BB2-4E6A-AA73-D6B29E67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9493-9EB4-4FC9-966D-4855A35A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F5A-8073-4058-9018-669B04D90425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2D16-6FC5-41A9-B5AC-A118E9793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7C5F-23C6-480A-9312-3A75079E7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azure.com/" TargetMode="External"/><Relationship Id="rId2" Type="http://schemas.openxmlformats.org/officeDocument/2006/relationships/hyperlink" Target="http://github.com/wrijug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crosoft.com/en-in/quantu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C4A12-11ED-4A26-939E-08604173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4" y="369809"/>
            <a:ext cx="7967946" cy="2849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5F5BA-9CA4-4A47-86B5-7B86DE9C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63" y="3804780"/>
            <a:ext cx="8191664" cy="24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5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2B138-69FD-409B-BF55-D1226398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Azure a Polyglot Cloud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5010A-5966-485B-990F-0185E5B83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Azure for Developers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8FEBE5-D3FC-4F12-896C-5E58B195296E}"/>
              </a:ext>
            </a:extLst>
          </p:cNvPr>
          <p:cNvSpPr txBox="1">
            <a:spLocks/>
          </p:cNvSpPr>
          <p:nvPr/>
        </p:nvSpPr>
        <p:spPr>
          <a:xfrm>
            <a:off x="7800393" y="620480"/>
            <a:ext cx="3411244" cy="20012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>
                <a:solidFill>
                  <a:schemeClr val="bg1"/>
                </a:solidFill>
              </a:rPr>
              <a:t>Wriju Ghosh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Cloud Solution Architect, Microsoft</a:t>
            </a:r>
          </a:p>
          <a:p>
            <a:pPr algn="l"/>
            <a:endParaRPr lang="en-US" sz="1700">
              <a:solidFill>
                <a:schemeClr val="bg1"/>
              </a:solidFill>
            </a:endParaRPr>
          </a:p>
          <a:p>
            <a:pPr algn="l"/>
            <a:r>
              <a:rPr lang="en-US" sz="1700">
                <a:solidFill>
                  <a:schemeClr val="bg1"/>
                </a:solidFill>
              </a:rPr>
              <a:t>@wrijugh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wriju.wordpress.com </a:t>
            </a:r>
          </a:p>
          <a:p>
            <a:pPr algn="l"/>
            <a:endParaRPr lang="en-US" sz="17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156EC9-9B7D-4E45-A8AC-051E2DD9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#StartVM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818B6-3609-4F92-A43D-1FD59E85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71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E805-1FB0-405E-AC73-5F4792E1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6007A-9C56-468C-BA03-786843DB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JavaScript, Python, Go – your language </a:t>
            </a:r>
          </a:p>
          <a:p>
            <a:r>
              <a:rPr lang="en-US" dirty="0"/>
              <a:t>Don’t complain about work-life balance</a:t>
            </a:r>
          </a:p>
          <a:p>
            <a:r>
              <a:rPr lang="en-US" dirty="0"/>
              <a:t>Watch </a:t>
            </a:r>
            <a:r>
              <a:rPr lang="en-US" dirty="0" err="1"/>
              <a:t>Thoughworks</a:t>
            </a:r>
            <a:r>
              <a:rPr lang="en-US" dirty="0"/>
              <a:t> Technology Rader </a:t>
            </a:r>
          </a:p>
          <a:p>
            <a:r>
              <a:rPr lang="en-US" dirty="0"/>
              <a:t>If you are not a passionate developer, you are not a developer</a:t>
            </a:r>
          </a:p>
          <a:p>
            <a:r>
              <a:rPr lang="en-US" dirty="0"/>
              <a:t>Work in group. If alone make virtual and have weekly or monthly meetup. </a:t>
            </a:r>
          </a:p>
          <a:p>
            <a:r>
              <a:rPr lang="en-US" dirty="0"/>
              <a:t>Greatest learning resource is your peers. </a:t>
            </a:r>
          </a:p>
          <a:p>
            <a:r>
              <a:rPr lang="en-US"/>
              <a:t>Contribute to </a:t>
            </a:r>
            <a:r>
              <a:rPr lang="en-US" dirty="0"/>
              <a:t>open source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6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67C6-F4A5-4838-BC24-D1ED9D02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495D-B002-4706-B8F0-3123BA43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http://github.com/wrijugh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http://dev.azure.com/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3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CC6C-9D03-47A6-9153-4B7718CC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11DAC-2D26-441F-BA9B-4168627F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0667" y="4670258"/>
            <a:ext cx="5293449" cy="137140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hlinkClick r:id="rId2"/>
              </a:rPr>
              <a:t>https://www.microsoft.com/en-in/quantum/</a:t>
            </a:r>
            <a:r>
              <a:rPr lang="en-US" dirty="0"/>
              <a:t> </a:t>
            </a: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4C62FE4A-3345-4F69-BC32-458F39032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1D9453F-99D8-4039-9927-D2DEC1C77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6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Azure a Polyglot Cloud</vt:lpstr>
      <vt:lpstr>#StartVM</vt:lpstr>
      <vt:lpstr>Tips to developers</vt:lpstr>
      <vt:lpstr>Resources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Wriju Ghosh</dc:creator>
  <cp:lastModifiedBy>Wriju Ghosh</cp:lastModifiedBy>
  <cp:revision>1</cp:revision>
  <dcterms:created xsi:type="dcterms:W3CDTF">2019-04-26T17:38:04Z</dcterms:created>
  <dcterms:modified xsi:type="dcterms:W3CDTF">2019-04-26T17:43:02Z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wghosh@microsoft.com</vt:lpwstr>
  </property>
  <property fmtid="{D5CDD505-2E9C-101B-9397-08002B2CF9AE}" pid="5" name="MSIP_Label_f42aa342-8706-4288-bd11-ebb85995028c_SetDate">
    <vt:lpwstr>2019-04-26T17:40:58.5959298Z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3ab8efb5-8700-47b7-af9c-3256a5c7d8df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