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A55AD1-4298-46CD-B83A-AE8333CE03A1}" v="11" dt="2021-06-30T10:18:43.7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 varScale="1">
        <p:scale>
          <a:sx n="78" d="100"/>
          <a:sy n="78" d="100"/>
        </p:scale>
        <p:origin x="1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riju Ghosh" userId="93330360-ec5c-4afd-b5e4-d283febfe7a2" providerId="ADAL" clId="{3BA55AD1-4298-46CD-B83A-AE8333CE03A1}"/>
    <pc:docChg chg="undo custSel addSld delSld modSld">
      <pc:chgData name="Wriju Ghosh" userId="93330360-ec5c-4afd-b5e4-d283febfe7a2" providerId="ADAL" clId="{3BA55AD1-4298-46CD-B83A-AE8333CE03A1}" dt="2021-06-30T10:38:45.991" v="211" actId="20577"/>
      <pc:docMkLst>
        <pc:docMk/>
      </pc:docMkLst>
      <pc:sldChg chg="addSp delSp modSp mod">
        <pc:chgData name="Wriju Ghosh" userId="93330360-ec5c-4afd-b5e4-d283febfe7a2" providerId="ADAL" clId="{3BA55AD1-4298-46CD-B83A-AE8333CE03A1}" dt="2021-06-30T10:01:54.047" v="25" actId="20577"/>
        <pc:sldMkLst>
          <pc:docMk/>
          <pc:sldMk cId="405255905" sldId="256"/>
        </pc:sldMkLst>
        <pc:spChg chg="mod">
          <ac:chgData name="Wriju Ghosh" userId="93330360-ec5c-4afd-b5e4-d283febfe7a2" providerId="ADAL" clId="{3BA55AD1-4298-46CD-B83A-AE8333CE03A1}" dt="2021-06-30T10:01:54.047" v="25" actId="20577"/>
          <ac:spMkLst>
            <pc:docMk/>
            <pc:sldMk cId="405255905" sldId="256"/>
            <ac:spMk id="2" creationId="{A6B8EADB-5EF4-4F73-9E7F-86FFE199EF70}"/>
          </ac:spMkLst>
        </pc:spChg>
        <pc:picChg chg="add del">
          <ac:chgData name="Wriju Ghosh" userId="93330360-ec5c-4afd-b5e4-d283febfe7a2" providerId="ADAL" clId="{3BA55AD1-4298-46CD-B83A-AE8333CE03A1}" dt="2021-06-30T10:01:51.357" v="20" actId="21"/>
          <ac:picMkLst>
            <pc:docMk/>
            <pc:sldMk cId="405255905" sldId="256"/>
            <ac:picMk id="8" creationId="{C62CC37A-A4F9-47B5-91B4-E76286BEFBB9}"/>
          </ac:picMkLst>
        </pc:picChg>
      </pc:sldChg>
      <pc:sldChg chg="add del">
        <pc:chgData name="Wriju Ghosh" userId="93330360-ec5c-4afd-b5e4-d283febfe7a2" providerId="ADAL" clId="{3BA55AD1-4298-46CD-B83A-AE8333CE03A1}" dt="2021-06-30T10:02:12.265" v="27" actId="47"/>
        <pc:sldMkLst>
          <pc:docMk/>
          <pc:sldMk cId="1963483018" sldId="257"/>
        </pc:sldMkLst>
      </pc:sldChg>
      <pc:sldChg chg="addSp delSp modSp mod">
        <pc:chgData name="Wriju Ghosh" userId="93330360-ec5c-4afd-b5e4-d283febfe7a2" providerId="ADAL" clId="{3BA55AD1-4298-46CD-B83A-AE8333CE03A1}" dt="2021-06-30T10:03:50.704" v="62" actId="1076"/>
        <pc:sldMkLst>
          <pc:docMk/>
          <pc:sldMk cId="3475916849" sldId="258"/>
        </pc:sldMkLst>
        <pc:spChg chg="mod">
          <ac:chgData name="Wriju Ghosh" userId="93330360-ec5c-4afd-b5e4-d283febfe7a2" providerId="ADAL" clId="{3BA55AD1-4298-46CD-B83A-AE8333CE03A1}" dt="2021-06-30T10:02:24.400" v="48" actId="20577"/>
          <ac:spMkLst>
            <pc:docMk/>
            <pc:sldMk cId="3475916849" sldId="258"/>
            <ac:spMk id="2" creationId="{A6B8EADB-5EF4-4F73-9E7F-86FFE199EF70}"/>
          </ac:spMkLst>
        </pc:spChg>
        <pc:spChg chg="add del mod">
          <ac:chgData name="Wriju Ghosh" userId="93330360-ec5c-4afd-b5e4-d283febfe7a2" providerId="ADAL" clId="{3BA55AD1-4298-46CD-B83A-AE8333CE03A1}" dt="2021-06-30T10:03:10.682" v="55" actId="931"/>
          <ac:spMkLst>
            <pc:docMk/>
            <pc:sldMk cId="3475916849" sldId="258"/>
            <ac:spMk id="6" creationId="{50A569C2-6780-4A70-B07E-F79A1E15F9D4}"/>
          </ac:spMkLst>
        </pc:spChg>
        <pc:spChg chg="add del mod">
          <ac:chgData name="Wriju Ghosh" userId="93330360-ec5c-4afd-b5e4-d283febfe7a2" providerId="ADAL" clId="{3BA55AD1-4298-46CD-B83A-AE8333CE03A1}" dt="2021-06-30T10:03:10.682" v="55" actId="931"/>
          <ac:spMkLst>
            <pc:docMk/>
            <pc:sldMk cId="3475916849" sldId="258"/>
            <ac:spMk id="10" creationId="{45700A34-A8F7-4633-B66E-3FC737ECC2F4}"/>
          </ac:spMkLst>
        </pc:spChg>
        <pc:spChg chg="add del mod">
          <ac:chgData name="Wriju Ghosh" userId="93330360-ec5c-4afd-b5e4-d283febfe7a2" providerId="ADAL" clId="{3BA55AD1-4298-46CD-B83A-AE8333CE03A1}" dt="2021-06-30T10:03:47.234" v="61" actId="478"/>
          <ac:spMkLst>
            <pc:docMk/>
            <pc:sldMk cId="3475916849" sldId="258"/>
            <ac:spMk id="14" creationId="{F688DD1F-BF0F-4415-BAB9-41B714E6043F}"/>
          </ac:spMkLst>
        </pc:spChg>
        <pc:picChg chg="add del mod">
          <ac:chgData name="Wriju Ghosh" userId="93330360-ec5c-4afd-b5e4-d283febfe7a2" providerId="ADAL" clId="{3BA55AD1-4298-46CD-B83A-AE8333CE03A1}" dt="2021-06-30T10:03:10.682" v="55" actId="931"/>
          <ac:picMkLst>
            <pc:docMk/>
            <pc:sldMk cId="3475916849" sldId="258"/>
            <ac:picMk id="5" creationId="{C1C8ECBF-AEF6-44DF-B735-07472DBF654A}"/>
          </ac:picMkLst>
        </pc:picChg>
        <pc:picChg chg="del">
          <ac:chgData name="Wriju Ghosh" userId="93330360-ec5c-4afd-b5e4-d283febfe7a2" providerId="ADAL" clId="{3BA55AD1-4298-46CD-B83A-AE8333CE03A1}" dt="2021-06-30T10:03:37.883" v="59" actId="478"/>
          <ac:picMkLst>
            <pc:docMk/>
            <pc:sldMk cId="3475916849" sldId="258"/>
            <ac:picMk id="8" creationId="{C62CC37A-A4F9-47B5-91B4-E76286BEFBB9}"/>
          </ac:picMkLst>
        </pc:picChg>
        <pc:picChg chg="add del mod">
          <ac:chgData name="Wriju Ghosh" userId="93330360-ec5c-4afd-b5e4-d283febfe7a2" providerId="ADAL" clId="{3BA55AD1-4298-46CD-B83A-AE8333CE03A1}" dt="2021-06-30T10:03:10.682" v="55" actId="931"/>
          <ac:picMkLst>
            <pc:docMk/>
            <pc:sldMk cId="3475916849" sldId="258"/>
            <ac:picMk id="9" creationId="{46C103A9-DAC8-4B90-BF05-9D862CC8FB46}"/>
          </ac:picMkLst>
        </pc:picChg>
        <pc:picChg chg="add mod">
          <ac:chgData name="Wriju Ghosh" userId="93330360-ec5c-4afd-b5e4-d283febfe7a2" providerId="ADAL" clId="{3BA55AD1-4298-46CD-B83A-AE8333CE03A1}" dt="2021-06-30T10:03:50.704" v="62" actId="1076"/>
          <ac:picMkLst>
            <pc:docMk/>
            <pc:sldMk cId="3475916849" sldId="258"/>
            <ac:picMk id="13" creationId="{6EF76EC7-EF57-4039-B125-3B630E00B78A}"/>
          </ac:picMkLst>
        </pc:picChg>
      </pc:sldChg>
      <pc:sldChg chg="addSp delSp modSp mod">
        <pc:chgData name="Wriju Ghosh" userId="93330360-ec5c-4afd-b5e4-d283febfe7a2" providerId="ADAL" clId="{3BA55AD1-4298-46CD-B83A-AE8333CE03A1}" dt="2021-06-30T10:13:21.121" v="100" actId="1076"/>
        <pc:sldMkLst>
          <pc:docMk/>
          <pc:sldMk cId="1239350325" sldId="259"/>
        </pc:sldMkLst>
        <pc:spChg chg="mod">
          <ac:chgData name="Wriju Ghosh" userId="93330360-ec5c-4afd-b5e4-d283febfe7a2" providerId="ADAL" clId="{3BA55AD1-4298-46CD-B83A-AE8333CE03A1}" dt="2021-06-30T10:11:21.581" v="79" actId="20577"/>
          <ac:spMkLst>
            <pc:docMk/>
            <pc:sldMk cId="1239350325" sldId="259"/>
            <ac:spMk id="2" creationId="{A6B8EADB-5EF4-4F73-9E7F-86FFE199EF70}"/>
          </ac:spMkLst>
        </pc:spChg>
        <pc:spChg chg="add del mod">
          <ac:chgData name="Wriju Ghosh" userId="93330360-ec5c-4afd-b5e4-d283febfe7a2" providerId="ADAL" clId="{3BA55AD1-4298-46CD-B83A-AE8333CE03A1}" dt="2021-06-30T10:12:07.812" v="86" actId="931"/>
          <ac:spMkLst>
            <pc:docMk/>
            <pc:sldMk cId="1239350325" sldId="259"/>
            <ac:spMk id="6" creationId="{AA93838A-6554-4F3C-A358-89B17D845293}"/>
          </ac:spMkLst>
        </pc:spChg>
        <pc:spChg chg="add del mod">
          <ac:chgData name="Wriju Ghosh" userId="93330360-ec5c-4afd-b5e4-d283febfe7a2" providerId="ADAL" clId="{3BA55AD1-4298-46CD-B83A-AE8333CE03A1}" dt="2021-06-30T10:12:36.635" v="93" actId="931"/>
          <ac:spMkLst>
            <pc:docMk/>
            <pc:sldMk cId="1239350325" sldId="259"/>
            <ac:spMk id="9" creationId="{816548DD-0FA9-4B92-A282-1083CF294D37}"/>
          </ac:spMkLst>
        </pc:spChg>
        <pc:picChg chg="add del mod">
          <ac:chgData name="Wriju Ghosh" userId="93330360-ec5c-4afd-b5e4-d283febfe7a2" providerId="ADAL" clId="{3BA55AD1-4298-46CD-B83A-AE8333CE03A1}" dt="2021-06-30T10:12:07.812" v="86" actId="931"/>
          <ac:picMkLst>
            <pc:docMk/>
            <pc:sldMk cId="1239350325" sldId="259"/>
            <ac:picMk id="5" creationId="{083B1793-4A81-4D09-A11C-F0882CCDEA3A}"/>
          </ac:picMkLst>
        </pc:picChg>
        <pc:picChg chg="add del mod">
          <ac:chgData name="Wriju Ghosh" userId="93330360-ec5c-4afd-b5e4-d283febfe7a2" providerId="ADAL" clId="{3BA55AD1-4298-46CD-B83A-AE8333CE03A1}" dt="2021-06-30T10:12:36.635" v="93" actId="931"/>
          <ac:picMkLst>
            <pc:docMk/>
            <pc:sldMk cId="1239350325" sldId="259"/>
            <ac:picMk id="8" creationId="{7184DE2D-26DF-4FAE-9E46-EB68E8F61ADF}"/>
          </ac:picMkLst>
        </pc:picChg>
        <pc:picChg chg="add mod">
          <ac:chgData name="Wriju Ghosh" userId="93330360-ec5c-4afd-b5e4-d283febfe7a2" providerId="ADAL" clId="{3BA55AD1-4298-46CD-B83A-AE8333CE03A1}" dt="2021-06-30T10:13:21.121" v="100" actId="1076"/>
          <ac:picMkLst>
            <pc:docMk/>
            <pc:sldMk cId="1239350325" sldId="259"/>
            <ac:picMk id="12" creationId="{1387BEA0-99EC-4CE9-942D-02A33307185F}"/>
          </ac:picMkLst>
        </pc:picChg>
        <pc:picChg chg="del">
          <ac:chgData name="Wriju Ghosh" userId="93330360-ec5c-4afd-b5e4-d283febfe7a2" providerId="ADAL" clId="{3BA55AD1-4298-46CD-B83A-AE8333CE03A1}" dt="2021-06-30T10:11:06.387" v="65" actId="478"/>
          <ac:picMkLst>
            <pc:docMk/>
            <pc:sldMk cId="1239350325" sldId="259"/>
            <ac:picMk id="13" creationId="{6EF76EC7-EF57-4039-B125-3B630E00B78A}"/>
          </ac:picMkLst>
        </pc:picChg>
      </pc:sldChg>
      <pc:sldChg chg="add del">
        <pc:chgData name="Wriju Ghosh" userId="93330360-ec5c-4afd-b5e4-d283febfe7a2" providerId="ADAL" clId="{3BA55AD1-4298-46CD-B83A-AE8333CE03A1}" dt="2021-06-30T10:10:52.372" v="64" actId="22"/>
        <pc:sldMkLst>
          <pc:docMk/>
          <pc:sldMk cId="2425631065" sldId="259"/>
        </pc:sldMkLst>
      </pc:sldChg>
      <pc:sldChg chg="addSp modSp mod">
        <pc:chgData name="Wriju Ghosh" userId="93330360-ec5c-4afd-b5e4-d283febfe7a2" providerId="ADAL" clId="{3BA55AD1-4298-46CD-B83A-AE8333CE03A1}" dt="2021-06-30T10:38:45.991" v="211" actId="20577"/>
        <pc:sldMkLst>
          <pc:docMk/>
          <pc:sldMk cId="2113391030" sldId="260"/>
        </pc:sldMkLst>
        <pc:spChg chg="mod">
          <ac:chgData name="Wriju Ghosh" userId="93330360-ec5c-4afd-b5e4-d283febfe7a2" providerId="ADAL" clId="{3BA55AD1-4298-46CD-B83A-AE8333CE03A1}" dt="2021-06-30T10:38:45.991" v="211" actId="20577"/>
          <ac:spMkLst>
            <pc:docMk/>
            <pc:sldMk cId="2113391030" sldId="260"/>
            <ac:spMk id="2" creationId="{A6B8EADB-5EF4-4F73-9E7F-86FFE199EF70}"/>
          </ac:spMkLst>
        </pc:spChg>
        <pc:picChg chg="add">
          <ac:chgData name="Wriju Ghosh" userId="93330360-ec5c-4afd-b5e4-d283febfe7a2" providerId="ADAL" clId="{3BA55AD1-4298-46CD-B83A-AE8333CE03A1}" dt="2021-06-30T10:19:39.979" v="121" actId="22"/>
          <ac:picMkLst>
            <pc:docMk/>
            <pc:sldMk cId="2113391030" sldId="260"/>
            <ac:picMk id="4" creationId="{542E46EE-414C-472F-8A8E-6FC80EB1BB5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1C947-F487-4299-AD32-FD1D09D763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8159AB-1AC1-4995-95CB-E00992D6A5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CB3E70-8BDA-459C-9991-13508AC57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5154-6ECC-4D81-8C14-79C4482C7141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CB7B65-D049-44D1-AB76-B779A52D8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43000-F222-4A04-8648-0FBBF1E87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8488B-0CC1-4859-8094-4C96EFDAA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933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3C61E-66B1-4B27-BED3-26DD2484A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78843D-8050-4BEA-B0BB-A6428D5613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0049F-51BF-4C26-B77D-6497C68CB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5154-6ECC-4D81-8C14-79C4482C7141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0A8481-0EDA-49E0-B8E7-A84003EEC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A4143-2BD0-458A-90D7-C9087C4E8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8488B-0CC1-4859-8094-4C96EFDAA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950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85D814-6FC4-4071-A42A-CC5F8D1BEE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08F762-76F1-498A-84EA-4B95F7CF31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2FAA4D-AA49-4F50-B2D2-79331B5F5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5154-6ECC-4D81-8C14-79C4482C7141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6A3116-4008-490E-A007-E6DC031B9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3B1DF8-D94D-4186-AE69-E9D740ADA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8488B-0CC1-4859-8094-4C96EFDAA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175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3F739-8716-4923-9FC4-2555B8BB1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53D9F-28B6-45F1-88BE-F35011849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C0FDA-A5A4-41FB-8E9E-B7863B41E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5154-6ECC-4D81-8C14-79C4482C7141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5124E-2FC7-48EE-9CEA-31588316B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B900A-B360-4788-9C5A-1BD711A60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8488B-0CC1-4859-8094-4C96EFDAA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415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CC957-1B6C-4677-90EF-EFB6D3D0E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4B4978-B819-4837-B943-7DC417CF38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1CE45-2DF4-4EEC-A1F2-8A3A7C7FE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5154-6ECC-4D81-8C14-79C4482C7141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FAF38-2163-483A-8D42-621B2EF13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80A1C-192E-4D6D-A748-E41C97807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8488B-0CC1-4859-8094-4C96EFDAA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424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B1C99-52C2-4F88-9EF3-F4E74E330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8E105-F22A-43A6-9AC2-3C59DE49FC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962218-F9F0-419E-99F7-D95216D282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68C75C-4639-410C-BB14-0F2A544BC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5154-6ECC-4D81-8C14-79C4482C7141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C168EB-DB09-402C-95BD-85142CD10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36EB6C-3065-494E-BED6-5F64A3BC5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8488B-0CC1-4859-8094-4C96EFDAA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076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53241-7D3E-4D72-9F15-8D476D5D4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DB00E0-111A-49D4-B8FC-A4A835014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D8AB6F-12A7-4D99-A1EB-60C555A833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016BFF-6902-4290-B692-603CA58902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F82456-C185-4BCB-AFCF-935A51F05F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D36932-87DC-473B-BD62-5E5FBAFAF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5154-6ECC-4D81-8C14-79C4482C7141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9F1B1F-3214-4843-A0B2-D24141316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47203C-FB63-448D-9B35-4E1368C4E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8488B-0CC1-4859-8094-4C96EFDAA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361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A1F3C-CC06-49B0-B973-B9786BE31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7D046C-AB42-4CA1-A588-5EECAD281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5154-6ECC-4D81-8C14-79C4482C7141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FD8CB0-B97B-4E0C-AF43-2F3B53E70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B8B3E2-99F4-42E5-BC7D-32C6D4A16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8488B-0CC1-4859-8094-4C96EFDAA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060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DF7EC7-9B98-4E3A-AA2D-7F16F2337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5154-6ECC-4D81-8C14-79C4482C7141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F41D8C-4FA0-4CFD-8421-37FC76B77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90363D-B4B8-4C55-A136-C16875541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8488B-0CC1-4859-8094-4C96EFDAA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374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94574-375F-46BE-952A-EC2595C71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C0D1D-F7D3-45A6-98DF-0A5ED9364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A272C5-BE1A-4F4F-8EAA-293BB2A632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B3EE7D-CA97-4C88-8A41-0563A0662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5154-6ECC-4D81-8C14-79C4482C7141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87E1A5-CAB4-47BC-869A-1717592CE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7B417C-F267-43AA-9BC2-8CEF72EC0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8488B-0CC1-4859-8094-4C96EFDAA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144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69921-3E62-4D7E-898D-570147518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FC6474-4B2B-4EA1-B3C7-6A1E5C347F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9FEF07-47A6-4896-B1A7-05C7BA1A4C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4E3264-C30A-47CA-B9EC-C04049536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5154-6ECC-4D81-8C14-79C4482C7141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CC5882-3979-474A-86C9-6DC87F258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93D1EB-8518-4248-9614-A9C0F7C5B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8488B-0CC1-4859-8094-4C96EFDAA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22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CA901E-F916-4C7F-8CB8-AC94C2A0E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02EEF4-B595-4364-AA1D-F62CF08837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705FFD-4A92-43B0-8BC0-CB1E3976EE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95154-6ECC-4D81-8C14-79C4482C7141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342116-A763-475F-B9CC-498D87D0C4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5B183-FE72-440B-9F3C-DF81F091F3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8488B-0CC1-4859-8094-4C96EFDAA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352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ode.makery.ch/library/html-css/part1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tomsquest.com/blog/2018/10/better-npm-ing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ixabay.com/en/node-js-logo-nodejs-javascript-736399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tomsquest.com/blog/2018/10/better-npm-ing/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pixabay.com/en/node-js-logo-nodejs-javascript-736399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2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B8EADB-5EF4-4F73-9E7F-86FFE199EF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8663" y="1422400"/>
            <a:ext cx="4505552" cy="2387600"/>
          </a:xfrm>
        </p:spPr>
        <p:txBody>
          <a:bodyPr>
            <a:normAutofit/>
          </a:bodyPr>
          <a:lstStyle/>
          <a:p>
            <a:pPr algn="l"/>
            <a:r>
              <a:rPr lang="en-US" sz="5000" dirty="0">
                <a:solidFill>
                  <a:schemeClr val="bg1"/>
                </a:solidFill>
              </a:rPr>
              <a:t>Setting up VS Code for Node.js and JavaScript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189FFE-FF46-4570-8642-F35B8701AE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663" y="3902075"/>
            <a:ext cx="4505552" cy="1655762"/>
          </a:xfrm>
        </p:spPr>
        <p:txBody>
          <a:bodyPr>
            <a:norm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</a:rPr>
              <a:t>Wriju Ghosh, Architect, Microsoft</a:t>
            </a:r>
          </a:p>
          <a:p>
            <a:pPr algn="l"/>
            <a:r>
              <a:rPr lang="en-US" sz="2000">
                <a:solidFill>
                  <a:schemeClr val="bg1"/>
                </a:solidFill>
              </a:rPr>
              <a:t>@wrijugh</a:t>
            </a:r>
          </a:p>
        </p:txBody>
      </p:sp>
      <p:sp>
        <p:nvSpPr>
          <p:cNvPr id="30" name="Freeform: Shape 24">
            <a:extLst>
              <a:ext uri="{FF2B5EF4-FFF2-40B4-BE49-F238E27FC236}">
                <a16:creationId xmlns:a16="http://schemas.microsoft.com/office/drawing/2014/main" id="{0277405F-0B4F-4418-B773-1B38814125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30421" y="226893"/>
            <a:ext cx="5968658" cy="6085007"/>
          </a:xfrm>
          <a:custGeom>
            <a:avLst/>
            <a:gdLst>
              <a:gd name="connsiteX0" fmla="*/ 0 w 5968658"/>
              <a:gd name="connsiteY0" fmla="*/ 0 h 6085007"/>
              <a:gd name="connsiteX1" fmla="*/ 3557919 w 5968658"/>
              <a:gd name="connsiteY1" fmla="*/ 0 h 6085007"/>
              <a:gd name="connsiteX2" fmla="*/ 3557919 w 5968658"/>
              <a:gd name="connsiteY2" fmla="*/ 2195749 h 6085007"/>
              <a:gd name="connsiteX3" fmla="*/ 5968658 w 5968658"/>
              <a:gd name="connsiteY3" fmla="*/ 2195749 h 6085007"/>
              <a:gd name="connsiteX4" fmla="*/ 5968658 w 5968658"/>
              <a:gd name="connsiteY4" fmla="*/ 6085007 h 6085007"/>
              <a:gd name="connsiteX5" fmla="*/ 2058230 w 5968658"/>
              <a:gd name="connsiteY5" fmla="*/ 6085007 h 6085007"/>
              <a:gd name="connsiteX6" fmla="*/ 2058230 w 5968658"/>
              <a:gd name="connsiteY6" fmla="*/ 3538657 h 6085007"/>
              <a:gd name="connsiteX7" fmla="*/ 0 w 5968658"/>
              <a:gd name="connsiteY7" fmla="*/ 3538657 h 6085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68658" h="6085007">
                <a:moveTo>
                  <a:pt x="0" y="0"/>
                </a:moveTo>
                <a:lnTo>
                  <a:pt x="3557919" y="0"/>
                </a:lnTo>
                <a:lnTo>
                  <a:pt x="3557919" y="2195749"/>
                </a:lnTo>
                <a:lnTo>
                  <a:pt x="5968658" y="2195749"/>
                </a:lnTo>
                <a:lnTo>
                  <a:pt x="5968658" y="6085007"/>
                </a:lnTo>
                <a:lnTo>
                  <a:pt x="2058230" y="6085007"/>
                </a:lnTo>
                <a:lnTo>
                  <a:pt x="2058230" y="3538657"/>
                </a:lnTo>
                <a:lnTo>
                  <a:pt x="0" y="3538657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1" name="Picture 10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38E8AFAE-0A75-429C-B3FA-7F7666290E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9805" y="2663211"/>
            <a:ext cx="3408121" cy="3408121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C62CC37A-A4F9-47B5-91B4-E76286BEFB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756393" y="1219727"/>
            <a:ext cx="3105975" cy="155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55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2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B8EADB-5EF4-4F73-9E7F-86FFE199EF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8663" y="1422400"/>
            <a:ext cx="4505552" cy="2387600"/>
          </a:xfrm>
        </p:spPr>
        <p:txBody>
          <a:bodyPr>
            <a:normAutofit/>
          </a:bodyPr>
          <a:lstStyle/>
          <a:p>
            <a:pPr algn="l"/>
            <a:r>
              <a:rPr lang="en-US" sz="5000" dirty="0">
                <a:solidFill>
                  <a:schemeClr val="bg1"/>
                </a:solidFill>
              </a:rPr>
              <a:t>Installing NPM</a:t>
            </a:r>
            <a:br>
              <a:rPr lang="en-US" sz="5000" dirty="0">
                <a:solidFill>
                  <a:schemeClr val="bg1"/>
                </a:solidFill>
              </a:rPr>
            </a:br>
            <a:endParaRPr lang="en-US" sz="50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189FFE-FF46-4570-8642-F35B8701AE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663" y="3902075"/>
            <a:ext cx="4505552" cy="1655762"/>
          </a:xfrm>
        </p:spPr>
        <p:txBody>
          <a:bodyPr>
            <a:norm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</a:rPr>
              <a:t>Wriju Ghosh, Architect, Microsoft</a:t>
            </a:r>
          </a:p>
          <a:p>
            <a:pPr algn="l"/>
            <a:r>
              <a:rPr lang="en-US" sz="2000">
                <a:solidFill>
                  <a:schemeClr val="bg1"/>
                </a:solidFill>
              </a:rPr>
              <a:t>@wrijugh</a:t>
            </a:r>
          </a:p>
        </p:txBody>
      </p:sp>
      <p:sp>
        <p:nvSpPr>
          <p:cNvPr id="30" name="Freeform: Shape 24">
            <a:extLst>
              <a:ext uri="{FF2B5EF4-FFF2-40B4-BE49-F238E27FC236}">
                <a16:creationId xmlns:a16="http://schemas.microsoft.com/office/drawing/2014/main" id="{0277405F-0B4F-4418-B773-1B38814125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30421" y="226893"/>
            <a:ext cx="5968658" cy="6085007"/>
          </a:xfrm>
          <a:custGeom>
            <a:avLst/>
            <a:gdLst>
              <a:gd name="connsiteX0" fmla="*/ 0 w 5968658"/>
              <a:gd name="connsiteY0" fmla="*/ 0 h 6085007"/>
              <a:gd name="connsiteX1" fmla="*/ 3557919 w 5968658"/>
              <a:gd name="connsiteY1" fmla="*/ 0 h 6085007"/>
              <a:gd name="connsiteX2" fmla="*/ 3557919 w 5968658"/>
              <a:gd name="connsiteY2" fmla="*/ 2195749 h 6085007"/>
              <a:gd name="connsiteX3" fmla="*/ 5968658 w 5968658"/>
              <a:gd name="connsiteY3" fmla="*/ 2195749 h 6085007"/>
              <a:gd name="connsiteX4" fmla="*/ 5968658 w 5968658"/>
              <a:gd name="connsiteY4" fmla="*/ 6085007 h 6085007"/>
              <a:gd name="connsiteX5" fmla="*/ 2058230 w 5968658"/>
              <a:gd name="connsiteY5" fmla="*/ 6085007 h 6085007"/>
              <a:gd name="connsiteX6" fmla="*/ 2058230 w 5968658"/>
              <a:gd name="connsiteY6" fmla="*/ 3538657 h 6085007"/>
              <a:gd name="connsiteX7" fmla="*/ 0 w 5968658"/>
              <a:gd name="connsiteY7" fmla="*/ 3538657 h 6085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68658" h="6085007">
                <a:moveTo>
                  <a:pt x="0" y="0"/>
                </a:moveTo>
                <a:lnTo>
                  <a:pt x="3557919" y="0"/>
                </a:lnTo>
                <a:lnTo>
                  <a:pt x="3557919" y="2195749"/>
                </a:lnTo>
                <a:lnTo>
                  <a:pt x="5968658" y="2195749"/>
                </a:lnTo>
                <a:lnTo>
                  <a:pt x="5968658" y="6085007"/>
                </a:lnTo>
                <a:lnTo>
                  <a:pt x="2058230" y="6085007"/>
                </a:lnTo>
                <a:lnTo>
                  <a:pt x="2058230" y="3538657"/>
                </a:lnTo>
                <a:lnTo>
                  <a:pt x="0" y="3538657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38E8AFAE-0A75-429C-B3FA-7F7666290E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9805" y="2663211"/>
            <a:ext cx="3408121" cy="3408121"/>
          </a:xfrm>
          <a:prstGeom prst="rect">
            <a:avLst/>
          </a:prstGeom>
        </p:spPr>
      </p:pic>
      <p:pic>
        <p:nvPicPr>
          <p:cNvPr id="13" name="Picture 12" descr="A picture containing text, clipart, sign&#10;&#10;Description automatically generated">
            <a:extLst>
              <a:ext uri="{FF2B5EF4-FFF2-40B4-BE49-F238E27FC236}">
                <a16:creationId xmlns:a16="http://schemas.microsoft.com/office/drawing/2014/main" id="{6EF76EC7-EF57-4039-B125-3B630E00B7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962878" y="786668"/>
            <a:ext cx="2857899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916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2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B8EADB-5EF4-4F73-9E7F-86FFE199EF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8663" y="1422400"/>
            <a:ext cx="4505552" cy="2387600"/>
          </a:xfrm>
        </p:spPr>
        <p:txBody>
          <a:bodyPr>
            <a:normAutofit/>
          </a:bodyPr>
          <a:lstStyle/>
          <a:p>
            <a:pPr algn="l"/>
            <a:r>
              <a:rPr lang="en-US" sz="5000" dirty="0">
                <a:solidFill>
                  <a:schemeClr val="bg1"/>
                </a:solidFill>
              </a:rPr>
              <a:t>First Node App</a:t>
            </a:r>
            <a:br>
              <a:rPr lang="en-US" sz="5000" dirty="0">
                <a:solidFill>
                  <a:schemeClr val="bg1"/>
                </a:solidFill>
              </a:rPr>
            </a:br>
            <a:endParaRPr lang="en-US" sz="50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189FFE-FF46-4570-8642-F35B8701AE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663" y="3902075"/>
            <a:ext cx="4505552" cy="1655762"/>
          </a:xfrm>
        </p:spPr>
        <p:txBody>
          <a:bodyPr>
            <a:norm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</a:rPr>
              <a:t>Wriju Ghosh, Architect, Microsoft</a:t>
            </a:r>
          </a:p>
          <a:p>
            <a:pPr algn="l"/>
            <a:r>
              <a:rPr lang="en-US" sz="2000">
                <a:solidFill>
                  <a:schemeClr val="bg1"/>
                </a:solidFill>
              </a:rPr>
              <a:t>@wrijugh</a:t>
            </a:r>
          </a:p>
        </p:txBody>
      </p:sp>
      <p:sp>
        <p:nvSpPr>
          <p:cNvPr id="30" name="Freeform: Shape 24">
            <a:extLst>
              <a:ext uri="{FF2B5EF4-FFF2-40B4-BE49-F238E27FC236}">
                <a16:creationId xmlns:a16="http://schemas.microsoft.com/office/drawing/2014/main" id="{0277405F-0B4F-4418-B773-1B38814125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30421" y="226893"/>
            <a:ext cx="5968658" cy="6085007"/>
          </a:xfrm>
          <a:custGeom>
            <a:avLst/>
            <a:gdLst>
              <a:gd name="connsiteX0" fmla="*/ 0 w 5968658"/>
              <a:gd name="connsiteY0" fmla="*/ 0 h 6085007"/>
              <a:gd name="connsiteX1" fmla="*/ 3557919 w 5968658"/>
              <a:gd name="connsiteY1" fmla="*/ 0 h 6085007"/>
              <a:gd name="connsiteX2" fmla="*/ 3557919 w 5968658"/>
              <a:gd name="connsiteY2" fmla="*/ 2195749 h 6085007"/>
              <a:gd name="connsiteX3" fmla="*/ 5968658 w 5968658"/>
              <a:gd name="connsiteY3" fmla="*/ 2195749 h 6085007"/>
              <a:gd name="connsiteX4" fmla="*/ 5968658 w 5968658"/>
              <a:gd name="connsiteY4" fmla="*/ 6085007 h 6085007"/>
              <a:gd name="connsiteX5" fmla="*/ 2058230 w 5968658"/>
              <a:gd name="connsiteY5" fmla="*/ 6085007 h 6085007"/>
              <a:gd name="connsiteX6" fmla="*/ 2058230 w 5968658"/>
              <a:gd name="connsiteY6" fmla="*/ 3538657 h 6085007"/>
              <a:gd name="connsiteX7" fmla="*/ 0 w 5968658"/>
              <a:gd name="connsiteY7" fmla="*/ 3538657 h 6085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68658" h="6085007">
                <a:moveTo>
                  <a:pt x="0" y="0"/>
                </a:moveTo>
                <a:lnTo>
                  <a:pt x="3557919" y="0"/>
                </a:lnTo>
                <a:lnTo>
                  <a:pt x="3557919" y="2195749"/>
                </a:lnTo>
                <a:lnTo>
                  <a:pt x="5968658" y="2195749"/>
                </a:lnTo>
                <a:lnTo>
                  <a:pt x="5968658" y="6085007"/>
                </a:lnTo>
                <a:lnTo>
                  <a:pt x="2058230" y="6085007"/>
                </a:lnTo>
                <a:lnTo>
                  <a:pt x="2058230" y="3538657"/>
                </a:lnTo>
                <a:lnTo>
                  <a:pt x="0" y="3538657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38E8AFAE-0A75-429C-B3FA-7F7666290E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9805" y="2663211"/>
            <a:ext cx="3408121" cy="3408121"/>
          </a:xfrm>
          <a:prstGeom prst="rect">
            <a:avLst/>
          </a:prstGeom>
        </p:spPr>
      </p:pic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1387BEA0-99EC-4CE9-942D-02A3330718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92921" y="4029879"/>
            <a:ext cx="5622884" cy="2811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350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2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B8EADB-5EF4-4F73-9E7F-86FFE199EF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8663" y="1422400"/>
            <a:ext cx="4505552" cy="2387600"/>
          </a:xfrm>
        </p:spPr>
        <p:txBody>
          <a:bodyPr>
            <a:normAutofit fontScale="90000"/>
          </a:bodyPr>
          <a:lstStyle/>
          <a:p>
            <a:pPr algn="l"/>
            <a:r>
              <a:rPr lang="en-US" sz="5000" dirty="0">
                <a:solidFill>
                  <a:schemeClr val="bg1"/>
                </a:solidFill>
              </a:rPr>
              <a:t>Better Experience for Node.js Development</a:t>
            </a:r>
            <a:br>
              <a:rPr lang="en-US" sz="5000" dirty="0">
                <a:solidFill>
                  <a:schemeClr val="bg1"/>
                </a:solidFill>
              </a:rPr>
            </a:br>
            <a:endParaRPr lang="en-US" sz="50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189FFE-FF46-4570-8642-F35B8701AE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663" y="3902075"/>
            <a:ext cx="4505552" cy="1655762"/>
          </a:xfrm>
        </p:spPr>
        <p:txBody>
          <a:bodyPr>
            <a:norm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</a:rPr>
              <a:t>Wriju Ghosh, Architect, Microsoft</a:t>
            </a:r>
          </a:p>
          <a:p>
            <a:pPr algn="l"/>
            <a:r>
              <a:rPr lang="en-US" sz="2000">
                <a:solidFill>
                  <a:schemeClr val="bg1"/>
                </a:solidFill>
              </a:rPr>
              <a:t>@wrijugh</a:t>
            </a:r>
          </a:p>
        </p:txBody>
      </p:sp>
      <p:sp>
        <p:nvSpPr>
          <p:cNvPr id="30" name="Freeform: Shape 24">
            <a:extLst>
              <a:ext uri="{FF2B5EF4-FFF2-40B4-BE49-F238E27FC236}">
                <a16:creationId xmlns:a16="http://schemas.microsoft.com/office/drawing/2014/main" id="{0277405F-0B4F-4418-B773-1B38814125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30421" y="226893"/>
            <a:ext cx="5968658" cy="6085007"/>
          </a:xfrm>
          <a:custGeom>
            <a:avLst/>
            <a:gdLst>
              <a:gd name="connsiteX0" fmla="*/ 0 w 5968658"/>
              <a:gd name="connsiteY0" fmla="*/ 0 h 6085007"/>
              <a:gd name="connsiteX1" fmla="*/ 3557919 w 5968658"/>
              <a:gd name="connsiteY1" fmla="*/ 0 h 6085007"/>
              <a:gd name="connsiteX2" fmla="*/ 3557919 w 5968658"/>
              <a:gd name="connsiteY2" fmla="*/ 2195749 h 6085007"/>
              <a:gd name="connsiteX3" fmla="*/ 5968658 w 5968658"/>
              <a:gd name="connsiteY3" fmla="*/ 2195749 h 6085007"/>
              <a:gd name="connsiteX4" fmla="*/ 5968658 w 5968658"/>
              <a:gd name="connsiteY4" fmla="*/ 6085007 h 6085007"/>
              <a:gd name="connsiteX5" fmla="*/ 2058230 w 5968658"/>
              <a:gd name="connsiteY5" fmla="*/ 6085007 h 6085007"/>
              <a:gd name="connsiteX6" fmla="*/ 2058230 w 5968658"/>
              <a:gd name="connsiteY6" fmla="*/ 3538657 h 6085007"/>
              <a:gd name="connsiteX7" fmla="*/ 0 w 5968658"/>
              <a:gd name="connsiteY7" fmla="*/ 3538657 h 6085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68658" h="6085007">
                <a:moveTo>
                  <a:pt x="0" y="0"/>
                </a:moveTo>
                <a:lnTo>
                  <a:pt x="3557919" y="0"/>
                </a:lnTo>
                <a:lnTo>
                  <a:pt x="3557919" y="2195749"/>
                </a:lnTo>
                <a:lnTo>
                  <a:pt x="5968658" y="2195749"/>
                </a:lnTo>
                <a:lnTo>
                  <a:pt x="5968658" y="6085007"/>
                </a:lnTo>
                <a:lnTo>
                  <a:pt x="2058230" y="6085007"/>
                </a:lnTo>
                <a:lnTo>
                  <a:pt x="2058230" y="3538657"/>
                </a:lnTo>
                <a:lnTo>
                  <a:pt x="0" y="3538657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38E8AFAE-0A75-429C-B3FA-7F7666290E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9805" y="2663211"/>
            <a:ext cx="3408121" cy="3408121"/>
          </a:xfrm>
          <a:prstGeom prst="rect">
            <a:avLst/>
          </a:prstGeom>
        </p:spPr>
      </p:pic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1387BEA0-99EC-4CE9-942D-02A3330718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92921" y="4029879"/>
            <a:ext cx="5622884" cy="2811442"/>
          </a:xfrm>
          <a:prstGeom prst="rect">
            <a:avLst/>
          </a:prstGeom>
        </p:spPr>
      </p:pic>
      <p:pic>
        <p:nvPicPr>
          <p:cNvPr id="4" name="Picture 3" descr="A picture containing text, clipart, sign&#10;&#10;Description automatically generated">
            <a:extLst>
              <a:ext uri="{FF2B5EF4-FFF2-40B4-BE49-F238E27FC236}">
                <a16:creationId xmlns:a16="http://schemas.microsoft.com/office/drawing/2014/main" id="{542E46EE-414C-472F-8A8E-6FC80EB1BB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5962878" y="786668"/>
            <a:ext cx="2857899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391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57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Setting up VS Code for Node.js and JavaScript</vt:lpstr>
      <vt:lpstr>Installing NPM </vt:lpstr>
      <vt:lpstr>First Node App </vt:lpstr>
      <vt:lpstr>Better Experience for Node.js Development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VS Code for Node.js and JavaScript</dc:title>
  <dc:creator>Wriju Ghosh</dc:creator>
  <cp:lastModifiedBy>Wriju Ghosh</cp:lastModifiedBy>
  <cp:revision>1</cp:revision>
  <dcterms:created xsi:type="dcterms:W3CDTF">2021-06-30T09:22:14Z</dcterms:created>
  <dcterms:modified xsi:type="dcterms:W3CDTF">2021-06-30T10:38:57Z</dcterms:modified>
</cp:coreProperties>
</file>