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589-F29A-480F-82E6-5F8EC458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3C961-C747-414A-A9E8-687DE912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48D4-30AA-4D4D-A863-6E34C21E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56A8-6989-4901-BE80-1428532F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AAD9-9D1A-4C68-853E-2DEE3AB7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D91E-7279-4C20-9AC7-3BACEC8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DF0D-0DEA-454A-BF2A-D1CE720E7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23AD-212E-4141-8359-C40691F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B174-DEB8-4A6C-B87A-1A07E2D4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E7B9-7FA3-44C6-8CD5-5C7C84A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47654-3777-49D5-94A1-497C5D61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7900-7B92-4AA0-B95B-E7A08DCC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635A-6775-4662-94E6-5C6DB25B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2C3A1-A031-4193-AEF7-C1D803B8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0D77-04C6-49D7-A3F9-5CD5B0E6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A81F-EAD4-43FD-9DA6-E3640A1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B8F1-AF2D-4FB5-A4D9-544AA450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84C3-4BE9-4AE5-86B7-E51B9456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087C-6187-4CAC-8869-1CAB5D4D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2623-7FB2-47F8-AFC2-F4C3C387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594C-7923-4F9A-B0BB-55EC8344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0E91-4714-44FD-9B6E-64EEB380E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4B6F-7FDF-433C-B0AB-674C7DE0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C02B-0A8E-4EDC-A2E1-13BEC362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1857-342F-494D-A04E-86740E8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68EB-7303-4BFF-8019-2B7F566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10E8-8B36-412E-A318-826291797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6A4D-1631-434B-808E-F7B1F5E8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FDA6-F33C-4359-8D22-75A807AC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14CE4-608E-4098-ABC3-B480B099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2913-6B1B-4CEF-AD5A-4018121B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3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704E-D29B-4A36-B035-A300B397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9F6A-9663-491B-86E8-5B97A803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AC99F-F104-4DA9-8907-69B311F6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DB39-EBE8-42F2-BFEC-7B18363B5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5DCDA-87B0-4BE5-86E1-998E96F2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14142-D630-4892-9C9D-74DA4EB0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376AC-6A13-44EF-A1F4-302A7F7B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F2F29-54EA-4468-8DB5-B9019CFA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9D4B-1967-4BD8-A889-27B335F1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1D0BA-B388-47EA-9FEF-ADB3EACB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D1EA5-8AA1-4DAB-AB20-E79FD63B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15BAD-A768-480A-97A3-865ADC35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1C34F-2050-42FE-A5F1-4984AD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E990-E673-42AD-997A-8E59A662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CD7E-315E-43BD-920E-48B172F3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38CD-3E7E-4E2B-98D2-748763B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2185-C525-4D6C-9346-7F86FCA7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5DE0F-1F14-48A1-906C-92BE0A828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F84AE-3936-4750-ABB0-43EFA453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69F97-50E3-404E-B0E0-A9515ED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D7EF-DCA3-448C-9DD1-8B65E54B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05D8-DC9D-41A2-B33D-93DEBD14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915F6-5945-463D-A99C-673978F16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2B3B1-187F-4B04-AA7C-28E28EB1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38313-04E7-4336-B8B9-0AF8FE5F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D347-79DF-47B4-B403-DCC31FC1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E6B8-9F0C-4050-8414-FC809133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03454-F2D3-4FDC-9FFC-EE1E800A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1DCD-0939-4227-BD7A-33905CF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8E86-2DA0-43FF-8354-6D96ADF7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C94A-A3EA-40DD-8B43-F212122FD4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9C3-96C9-4174-A23D-F8A63E047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6A77-0E97-4FED-B92F-3669AF9BF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DC7A-8BE1-473D-B280-162E0698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rijugh.github.io/web-student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4B1B9F0-0966-4543-A675-3FD729BD4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2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1D63B0-D917-4B74-86B2-91F7487C9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HTML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75B3B-3B09-4B46-AEAA-948BF83A7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Basic Tags, Tools, Concept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Wriju Ghosh, </a:t>
            </a:r>
            <a:r>
              <a:rPr lang="en-US" i="1" dirty="0">
                <a:solidFill>
                  <a:schemeClr val="tx2"/>
                </a:solidFill>
              </a:rPr>
              <a:t>Twitter</a:t>
            </a:r>
            <a:r>
              <a:rPr lang="en-US" dirty="0">
                <a:solidFill>
                  <a:schemeClr val="tx2"/>
                </a:solidFill>
              </a:rPr>
              <a:t> @wrijugh </a:t>
            </a:r>
          </a:p>
          <a:p>
            <a:pPr algn="l"/>
            <a:r>
              <a:rPr lang="en-US" dirty="0">
                <a:solidFill>
                  <a:schemeClr val="tx2"/>
                </a:solidFill>
                <a:hlinkClick r:id="rId3"/>
              </a:rPr>
              <a:t>https://wrijugh.github.io/web-students/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36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HTML Day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Day 1</dc:title>
  <dc:creator>Wriju Ghosh</dc:creator>
  <cp:lastModifiedBy>Wriju Ghosh</cp:lastModifiedBy>
  <cp:revision>1</cp:revision>
  <dcterms:created xsi:type="dcterms:W3CDTF">2021-06-17T09:51:59Z</dcterms:created>
  <dcterms:modified xsi:type="dcterms:W3CDTF">2021-06-17T10:00:35Z</dcterms:modified>
</cp:coreProperties>
</file>