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56" y="6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20F8-D552-68C3-6A26-2165DA019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7265A-A951-C30D-F031-B42ECFCE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BFEC-4981-EE71-89F8-BF605130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79231-23A1-104D-09E0-7E4CF23F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7116-7DB7-E35D-663F-F4E7763C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7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C91-F180-3D8A-8E46-B75AF3D3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62C6F-60BD-CE4E-E1A0-EE3BA6CA1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88A7-4647-0326-BC86-4BF746AE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37D2-91E8-D8A8-18AE-5599B13C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EDE4-AFF5-14DE-D9B6-98D322E8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52A4B-87F3-5DE0-A47C-42A16DA99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E48A-040E-123F-516D-C1E5129DA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9322-225F-B31D-DAF1-F1CE07D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176B-1B87-D633-3594-58B9A983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F442-3647-7645-5E25-FB67855C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0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AD38-0E61-CF25-94AD-9B987EA7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D216-241E-82A2-12ED-B550ABCA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2E04-C7C9-89F5-6775-4A3029BC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8286-BB4F-A85A-1F0F-5D66F4F8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8591-5A63-8634-60DB-147C6FA6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2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2455-1B70-570B-3C8A-0946ABFB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251DB-F56E-B893-31E3-9039857F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F75C-6A7E-E0B0-BC77-D897835B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1EC0-4A87-A089-5205-BB345600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7895-DE77-0D02-8032-675172D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1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5EDA-1275-51B5-ECD1-B148A5EA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9F02-3273-3827-A9AD-984F9990C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2A8F2-EED1-3648-8A84-CEFA112B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01EDB-D434-514C-2665-91743794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26DD5-4B29-46C1-B564-8B7FB612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FD625-4E48-A9A0-668E-E496689A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8309-A7DA-97E5-1504-EDC3DCA7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0E5-6CB8-CBCE-49D6-C50F3122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CF008-F6F1-5501-50BD-D590C506A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AFDAD-3A70-F79B-9C03-62EADD09F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8C065-5E5D-B9AE-BB98-DAE92E257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C7C99-5FF9-7C18-528B-CFC96658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6C0B0-DF82-DC4F-56DE-6267979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92191-20EF-8648-C1DF-043B2AE9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5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8E3D-BE5C-3D74-FEAF-4CF46363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C092C-AAF9-023F-2903-04DF734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7065A-0E22-0AD4-E5A9-3146EDC6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FF30D-0EB7-5586-B919-F4687961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9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8B2A3-EB7F-F347-D71C-AC84800D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2ACB0-5CBF-05B6-D5F7-F433DC04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7FC9E-04C5-599A-0B8E-747E3092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3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6458-EB2E-5448-3F1E-45082970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024B-B8E0-E000-9D2E-48021AC5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97E55-536C-4F01-F00D-C72394DE2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724CC-58DB-0A6A-DFDF-5EE10DE2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B765A-4343-2FD9-9AE7-CA8DA0E5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21A77-3E45-B0D1-4157-FDD59272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0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FE76-AE92-5267-A2EE-7FF0B804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0762A-4585-DD74-901B-D70098E22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16880-6710-8574-A317-ABD6431D7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B970-5B08-3F1F-AEDD-E4F80754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3AE1F-36F4-8780-D406-5EFF28D0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34354-2C0B-1714-DF9A-4034BB97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C726E-077E-BF30-4A96-F962FE23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0EB0-21DE-286A-F56B-8B8C75B4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5B50-25AA-42B6-C79F-0C5989829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F605-19E5-4919-8188-56FBCE33B82B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308E-F233-D6EA-1A2C-EA5729CD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0056-7C66-7BC0-9BCB-0784E6894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50ED-BFFD-4830-8AAC-A5F5368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6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wind turbine&#10;&#10;Description automatically generated">
            <a:extLst>
              <a:ext uri="{FF2B5EF4-FFF2-40B4-BE49-F238E27FC236}">
                <a16:creationId xmlns:a16="http://schemas.microsoft.com/office/drawing/2014/main" id="{046E8FBC-63A8-6692-078A-E3B0BD8CE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42"/>
            <a:ext cx="12192000" cy="55053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9BB45B-978A-A9F5-5158-0229C474897C}"/>
              </a:ext>
            </a:extLst>
          </p:cNvPr>
          <p:cNvSpPr/>
          <p:nvPr/>
        </p:nvSpPr>
        <p:spPr>
          <a:xfrm>
            <a:off x="6498609" y="2384227"/>
            <a:ext cx="5648609" cy="4328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5D8A5B3F-163B-2D70-64C3-12F998DF5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86" y="2340890"/>
            <a:ext cx="4211453" cy="41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Jia</dc:creator>
  <cp:lastModifiedBy>Xiaodong Jia</cp:lastModifiedBy>
  <cp:revision>4</cp:revision>
  <dcterms:created xsi:type="dcterms:W3CDTF">2024-01-23T15:04:38Z</dcterms:created>
  <dcterms:modified xsi:type="dcterms:W3CDTF">2024-01-23T15:09:53Z</dcterms:modified>
</cp:coreProperties>
</file>