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aa49773d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aa49773d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a4977b1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a4977b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a683da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a683da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a5f3f16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a5f3f1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a91a30a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a91a30a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a91a30a_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a91a30a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7d510e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7d510e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ctrTitle"/>
          </p:nvPr>
        </p:nvSpPr>
        <p:spPr>
          <a:xfrm>
            <a:off x="291115" y="2284521"/>
            <a:ext cx="8798100" cy="14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Dungeon Organizer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By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Gnolls</a:t>
            </a:r>
            <a:endParaRPr sz="4800"/>
          </a:p>
        </p:txBody>
      </p:sp>
      <p:sp>
        <p:nvSpPr>
          <p:cNvPr id="33" name="Google Shape;33;p8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Mike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Jacqueline Munroe - Project Lead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Michael Dunton - Scrum Master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Toyanne Bennett - Documentation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Widler Rislin - Database Programmer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Russell Stephenson - Programmer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Development of an interactive website for players of Dungeons &amp; Dragons 3.0, that allows for: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Creation/Management of Character Sheets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Searching for spells, items, races, classes, feats, etc.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Creation of Parties Comprised of a Dungeon Master (DM) and Players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Conversation and Long-Distance Play via a Bulletin 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281" y="2045882"/>
            <a:ext cx="4089744" cy="505814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7600" y="1703838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Github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https://github.com/gnolls/Yeenoghu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Week's Accomplishments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Meeting 2/12/2013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Talked about organising database tables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Normalising the spells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Creating User Login and Profile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VirtualBox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installed Linux, apache, MySQL, PHP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Preparation for phpBB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Framework: CodeIgniter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Style Sheet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Main page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Login/Account Creation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PHPBB sql user tables linked with main site.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Expended cost to date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6 Hours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$225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Server Costs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60 Dollars a year + 9.95 for domain name.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Running Total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$294.95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rgbClr val="FFFFFF"/>
                </a:solidFill>
              </a:rPr>
              <a:t>Issues not resolved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Dungeons and dragons has a large number of spells and attributes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Normalizing data will be complicated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