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Russell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Russell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190900" x="0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2284521" x="291114"/>
            <a:ext cy="1478100" cx="8798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800" lang="en"/>
              <a:t>Dungeon Organizer </a:t>
            </a:r>
          </a:p>
          <a:p>
            <a:pPr rtl="0" lvl="0">
              <a:buNone/>
            </a:pPr>
            <a:r>
              <a:rPr sz="4800" lang="en"/>
              <a:t>By </a:t>
            </a:r>
          </a:p>
          <a:p>
            <a:pPr>
              <a:buNone/>
            </a:pPr>
            <a:r>
              <a:rPr sz="4800" lang="en"/>
              <a:t>The Gnolls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Presenter: Russell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Team Members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Jacqueline Munroe - Project Lead</a:t>
            </a:r>
          </a:p>
          <a:p>
            <a:pPr rtl="0" lvl="0" indent="-3810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Michael Dunton - Scrum Master</a:t>
            </a:r>
          </a:p>
          <a:p>
            <a:pPr rtl="0" lvl="0" indent="-3810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Toyanne Bennett - Documentation</a:t>
            </a:r>
          </a:p>
          <a:p>
            <a:pPr rtl="0" lvl="0" indent="-3810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Widler Rislin - Database Programmer</a:t>
            </a:r>
          </a:p>
          <a:p>
            <a:pPr lvl="0" indent="-3810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Russell Stephenson - Programmer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Project Description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Development of an interactive website for players of Dungeons &amp; Dragons 3.5, that allows for: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Creation/Management of Character Sheets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Searching for spells, items, races, classes, feats, etc.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Creation of Parties Comprised of a Dungeon Master (DM) and Players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Conversation and Long-Distance Play via a Bulletin Board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Collaboration</a:t>
            </a:r>
          </a:p>
        </p:txBody>
      </p:sp>
      <p:sp>
        <p:nvSpPr>
          <p:cNvPr id="58" name="Shape 58"/>
          <p:cNvSpPr/>
          <p:nvPr/>
        </p:nvSpPr>
        <p:spPr>
          <a:xfrm>
            <a:off y="2116450" x="5081000"/>
            <a:ext cy="4600308" cx="37189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703837" x="776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Github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https://github.com/gnolls/Yeenoghu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Schedule</a:t>
            </a:r>
          </a:p>
          <a:p>
            <a:r>
              <a:t/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562099" cx="836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>
            <a:off y="1600200" x="87881"/>
            <a:ext cy="4941338" cx="89682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This Week's Accomplishments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Meeting 3/20/2013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Change tuples for easier population of the database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Began writing algorithm to populate the database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Worked on the website and php board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Next week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Make the website and forum look nice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Organize the forum into sections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Hopefully populate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Expended cost to date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6 Hours (@ $37.50/hr)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$2475</a:t>
            </a:r>
          </a:p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Server Costs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$60/year + $9.95 for domain name.</a:t>
            </a:r>
          </a:p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Running Total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$2544.95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0" sz="4400" lang="en">
                <a:solidFill>
                  <a:srgbClr val="FFFFFF"/>
                </a:solidFill>
              </a:rPr>
              <a:t>Issues not resolved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After rearranging the tuples the sorting of the spells, abilities, etc. will not be as refined as we would like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