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a49773d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aa49773d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a4977b1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a4977b1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a683da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a683da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1092ff9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1092ff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a5f3f16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a5f3f1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a91a30a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a91a30a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a91a30a_0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a91a30a_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7d510e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7d510e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3979800"/>
            <a:ext cx="9144000" cy="28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3190900"/>
            <a:ext cx="4617373" cy="790108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0" y="3980459"/>
            <a:ext cx="4617373" cy="759613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 rot="10800000">
            <a:off x="0" y="1551000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>
            <a:off x="4526627" y="761799"/>
            <a:ext cx="4617373" cy="790108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4526627" y="1551358"/>
            <a:ext cx="4617373" cy="759613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 rot="10800000">
            <a:off x="0" y="1551000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4526627" y="1551358"/>
            <a:ext cx="4617373" cy="759613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flipH="1">
            <a:off x="4526627" y="761799"/>
            <a:ext cx="4617373" cy="790108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flipH="1" rot="10800000">
            <a:off x="0" y="1551000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flipH="1">
            <a:off x="4526627" y="761799"/>
            <a:ext cx="4617373" cy="790108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b="0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 rot="10800000">
            <a:off x="4526627" y="1551358"/>
            <a:ext cx="4617373" cy="759613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 flipH="1">
            <a:off x="4526627" y="5094446"/>
            <a:ext cx="4617373" cy="790108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 rot="10800000">
            <a:off x="4526627" y="5884005"/>
            <a:ext cx="4617373" cy="759613"/>
          </a:xfrm>
          <a:custGeom>
            <a:rect b="b" l="l" r="r" t="t"/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5895636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●"/>
              <a:defRPr i="1" sz="2400">
                <a:solidFill>
                  <a:schemeClr val="dk2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○"/>
              <a:defRPr i="1" sz="2400">
                <a:solidFill>
                  <a:schemeClr val="dk2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■"/>
              <a:defRPr i="1" sz="2400">
                <a:solidFill>
                  <a:schemeClr val="dk2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●"/>
              <a:defRPr i="1" sz="2400">
                <a:solidFill>
                  <a:schemeClr val="dk2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○"/>
              <a:defRPr i="1" sz="2400">
                <a:solidFill>
                  <a:schemeClr val="dk2"/>
                </a:solidFill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■"/>
              <a:defRPr i="1" sz="2400">
                <a:solidFill>
                  <a:schemeClr val="dk2"/>
                </a:solidFill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●"/>
              <a:defRPr i="1" sz="2400">
                <a:solidFill>
                  <a:schemeClr val="dk2"/>
                </a:solidFill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○"/>
              <a:defRPr i="1" sz="2400">
                <a:solidFill>
                  <a:schemeClr val="dk2"/>
                </a:solidFill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■"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676" y="101675"/>
            <a:ext cx="9134131" cy="6739723"/>
          </a:xfrm>
          <a:custGeom>
            <a:rect b="b" l="l" r="r" t="t"/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  <a:defRPr b="0" i="0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●"/>
              <a:defRPr b="0" i="0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○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■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■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ctrTitle"/>
          </p:nvPr>
        </p:nvSpPr>
        <p:spPr>
          <a:xfrm>
            <a:off x="291115" y="2284521"/>
            <a:ext cx="8798100" cy="14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Dungeon Organizer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By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Gnolls</a:t>
            </a:r>
            <a:endParaRPr sz="4800"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Widler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Jacqueline Munroe - Project Lead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Michael Dunton - Scrum Master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Toyanne Bennett - Documentation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Widler Rislin - Database Programmer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Russell Stephenson - Programmer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Development of an interactive website for players of Dungeons &amp; Dragons 3.5, that allows for: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Creation/Management of Character Sheets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Searching for spells, items, races, classes, feats, etc.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Creation of Parties Comprised of a Dungeon Master (DM) and Players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Conversation and Long-Distance Play via a Bulletin 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000" y="2116450"/>
            <a:ext cx="3718976" cy="460030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77600" y="1703838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Github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https://github.com/gnolls/Yeenoghu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Week's Accomplishments</a:t>
            </a:r>
            <a:endParaRPr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Virtual Meeting 3/27/2013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Began to normalize some of our data for easy database entry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Purchased domain name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Built bridge between our codeigniter website and phpbb forum so user only need to login once to have access to both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Finish designing website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Finish designing our Forum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Complete the task of normalizing the database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Begin the tedious process of data entry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Expended cost to date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60 Hours (@ $37.50/hr)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2250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Server Costs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$60/year + $9.95 for domain name.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Running Total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$1194.95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rgbClr val="FFFFFF"/>
                </a:solidFill>
              </a:rPr>
              <a:t>Issues not resolved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Dungeons and dragons has a large number of spells and attributes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Normalizing data will be complicated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Data entry will be VERY tedious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 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