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d1bf116_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d1bf116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on this slide (the image is a link) click the image and use the mouse and scroll wheel to show everything.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bd22d65_0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bd22d65_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d22d65_0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d22d65_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bd22d65_0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bd22d65_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bd22d65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bd22d65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bbd22d65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bbd22d65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bbd22d65_0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bbd22d65_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bbd22d65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bbd22d65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bd22d65_0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bd22d65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bd22d65_0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bd22d65_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bd22d65_0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bd22d65_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d1bf116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d1bf116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on this slide (the image is a link) click the image and use the mouse and scroll wheel to show everything.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file/d/0B6e_Rrr135HcdjBzNnM5VGlQQlU/edit?usp=sharing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noleptr.com/gnolls/Yeenoghu/" TargetMode="External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file/d/0B6e_Rrr135HcaGxscS01M2xVcnM/edit?usp=sharing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idx="4294967295" type="subTitle"/>
          </p:nvPr>
        </p:nvSpPr>
        <p:spPr>
          <a:xfrm>
            <a:off x="685800" y="5343036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Gnolls</a:t>
            </a:r>
            <a:endParaRPr/>
          </a:p>
        </p:txBody>
      </p:sp>
      <p:pic>
        <p:nvPicPr>
          <p:cNvPr id="28" name="Google Shape;2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8"/>
          <p:cNvSpPr/>
          <p:nvPr/>
        </p:nvSpPr>
        <p:spPr>
          <a:xfrm>
            <a:off x="476278" y="3028172"/>
            <a:ext cx="8191443" cy="8877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Dungeon Organizer</a:t>
            </a:r>
          </a:p>
        </p:txBody>
      </p:sp>
      <p:sp>
        <p:nvSpPr>
          <p:cNvPr id="30" name="Google Shape;30;p8"/>
          <p:cNvSpPr/>
          <p:nvPr/>
        </p:nvSpPr>
        <p:spPr>
          <a:xfrm>
            <a:off x="3433641" y="4289750"/>
            <a:ext cx="2276718" cy="611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Gnolls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for phpBB</a:t>
            </a:r>
            <a:endParaRPr/>
          </a:p>
        </p:txBody>
      </p:sp>
      <p:pic>
        <p:nvPicPr>
          <p:cNvPr id="88" name="Google Shape;88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5004" y="1499666"/>
            <a:ext cx="5413992" cy="5232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pic>
        <p:nvPicPr>
          <p:cNvPr id="94" name="Google Shape;94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465" y="1561639"/>
            <a:ext cx="5495070" cy="504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Recommendations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Add a mobile app.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Advertise the website to create a community.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Offer the ability to create multiple characters.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98" y="3759090"/>
            <a:ext cx="7952403" cy="2808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57200" y="152975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Conclusion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57200" y="1093150"/>
            <a:ext cx="5161800" cy="56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 didn't get as far as we would have liked and we had to scrap ideas along the way but we did deliver a functional product.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Projects change over time due to time constraints.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Medium sized group projects can be difficult due to communication and scheduling in a classroom setting.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413" y="2518126"/>
            <a:ext cx="3455587" cy="25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457200" y="1600200"/>
            <a:ext cx="492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2CC"/>
                </a:solidFill>
              </a:rPr>
              <a:t>Development of an interactive website for players of Dungeons &amp; Dragons 3.5, that allows for:</a:t>
            </a:r>
            <a:endParaRPr sz="2400">
              <a:solidFill>
                <a:srgbClr val="FFF2CC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2CC"/>
              </a:buClr>
              <a:buSzPts val="2400"/>
              <a:buChar char="●"/>
            </a:pPr>
            <a:r>
              <a:rPr lang="en" sz="2400">
                <a:solidFill>
                  <a:srgbClr val="FFF2CC"/>
                </a:solidFill>
              </a:rPr>
              <a:t>Creation/Management of Character Sheets.</a:t>
            </a:r>
            <a:endParaRPr sz="2400">
              <a:solidFill>
                <a:srgbClr val="FFF2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Char char="●"/>
            </a:pPr>
            <a:r>
              <a:rPr lang="en" sz="2400">
                <a:solidFill>
                  <a:srgbClr val="FFF2CC"/>
                </a:solidFill>
              </a:rPr>
              <a:t>Searching for spells, items, races, classes, feats, etc.</a:t>
            </a:r>
            <a:endParaRPr sz="2400">
              <a:solidFill>
                <a:srgbClr val="FFF2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Char char="●"/>
            </a:pPr>
            <a:r>
              <a:rPr lang="en" sz="2400">
                <a:solidFill>
                  <a:srgbClr val="FFF2CC"/>
                </a:solidFill>
              </a:rPr>
              <a:t>Creation of parties comprised of a Dungeon Master and players.</a:t>
            </a:r>
            <a:endParaRPr sz="2400">
              <a:solidFill>
                <a:srgbClr val="FFF2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Char char="●"/>
            </a:pPr>
            <a:r>
              <a:rPr lang="en" sz="2400">
                <a:solidFill>
                  <a:srgbClr val="FFF2CC"/>
                </a:solidFill>
              </a:rPr>
              <a:t>Conversation and long distance play via a Bulletin Board.</a:t>
            </a:r>
            <a:endParaRPr sz="24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884" y="1687977"/>
            <a:ext cx="3669466" cy="4687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457200" y="1346675"/>
            <a:ext cx="8350200" cy="51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Jacqueline Munroe - Project Lead, Website developer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Michael Dunton - Scrum Master, Database/ Forum developer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Toyanne Bennett - Documentation, Forum Developer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Widler Rislin - Database Programmer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Russell Stephenson - Programmer, Normalize data/ Database population</a:t>
            </a:r>
            <a:endParaRPr sz="2400"/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805" y="4303767"/>
            <a:ext cx="4462390" cy="2554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 rot="31581">
            <a:off x="457176" y="743610"/>
            <a:ext cx="8229647" cy="72483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motivation behind the project is the lack of Dungeons and Dragons websites dedicated to providing a personal spellbook and character creation for forum based play with players across the country. Using this website would open communication between people that share an interest in D&amp;D that would otherwise not likely be established.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 Overview</a:t>
            </a:r>
            <a:endParaRPr/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457200" y="1600200"/>
            <a:ext cx="56181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Developers to finish the project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Administrator to maintain the website and forum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Dedicated server to keep the website and database running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 community to contribute to the longevity of the database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Database needs to be secure</a:t>
            </a:r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989" y="1600200"/>
            <a:ext cx="2985010" cy="4649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457200" y="200694"/>
            <a:ext cx="8229600" cy="6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 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10500" y="857094"/>
            <a:ext cx="8229600" cy="56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Time to work on the database around each of our schedules.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Finding/ Normalizing the data for database population. We wanted more information for each spell but ran out of time to normalize the data.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Dividing the workload evenly and assigning roles.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 need to change things mid semester, i.e. no mobile app, changing database schema.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Communication was only a small issue.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Transferring all of our final documents to the remotely hosted site, was a major problem.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Overcome Problems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" y="1600200"/>
            <a:ext cx="8229600" cy="4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typically did work on our own time and met for scrums.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found data, put it into a .txt file and changed things such that it would be easy to tokenize a line for each spell. We had to distinguish between what we wanted to do and what we had time to do.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changed and adopted new roles as the project progressed.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Change is sometimes necessary due to time constraints.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decided to not spend extra time with the hosted site and instead use a server run by one of the team members.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2452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Design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Two separate databases: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Main website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Spells, Races, Classes and their attributes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Characters and their associated spellbooks comprised of spells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Bulletin board - phpBB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User information used for login to all aspects of site (reuse of code)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Everything else needed to maintain the forum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for Spells and Characters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38" y="1495321"/>
            <a:ext cx="8238861" cy="5072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