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sldIdLst>
    <p:sldId id="256" r:id="rId2"/>
    <p:sldId id="263" r:id="rId3"/>
    <p:sldId id="264" r:id="rId4"/>
    <p:sldId id="265" r:id="rId5"/>
    <p:sldId id="257" r:id="rId6"/>
    <p:sldId id="258"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EDF541-07EC-47D3-9910-E98F8E727764}" v="1160" dt="2023-12-12T06:06:51.020"/>
    <p1510:client id="{32621C93-5326-46BB-8801-2F9362AD7BBD}" v="28" dt="2023-12-11T19:42:35.525"/>
    <p1510:client id="{6A96E98A-B327-4FF9-8CD8-8B67A745C2B0}" v="18" dt="2023-12-12T03:42:10.306"/>
    <p1510:client id="{712B492F-E59A-4074-8FF4-41F2D17D4F5E}" v="60" dt="2023-12-12T03:32:46.143"/>
    <p1510:client id="{8446C624-E565-4AF9-9129-D3060CB1555C}" v="31" dt="2023-12-12T19:07:12.511"/>
    <p1510:client id="{9946F444-77B6-444B-825C-5FD3CF8E1816}" v="76" dt="2023-12-10T21:52:41.718"/>
    <p1510:client id="{F9A705BA-13EE-4D17-BED5-53DF3F41BFBF}" v="247" dt="2023-12-11T21:00:58.4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ery, Tyler" userId="S::tyler.avery@mavs.uta.edu::89225f2f-2cbf-40d9-99d6-179610619cdb" providerId="AD" clId="Web-{712B492F-E59A-4074-8FF4-41F2D17D4F5E}"/>
    <pc:docChg chg="modSld">
      <pc:chgData name="Avery, Tyler" userId="S::tyler.avery@mavs.uta.edu::89225f2f-2cbf-40d9-99d6-179610619cdb" providerId="AD" clId="Web-{712B492F-E59A-4074-8FF4-41F2D17D4F5E}" dt="2023-12-12T03:32:45.096" v="64" actId="20577"/>
      <pc:docMkLst>
        <pc:docMk/>
      </pc:docMkLst>
      <pc:sldChg chg="addSp delSp modSp mod setBg">
        <pc:chgData name="Avery, Tyler" userId="S::tyler.avery@mavs.uta.edu::89225f2f-2cbf-40d9-99d6-179610619cdb" providerId="AD" clId="Web-{712B492F-E59A-4074-8FF4-41F2D17D4F5E}" dt="2023-12-12T03:29:56.073" v="1"/>
        <pc:sldMkLst>
          <pc:docMk/>
          <pc:sldMk cId="1063906680" sldId="256"/>
        </pc:sldMkLst>
        <pc:spChg chg="mod">
          <ac:chgData name="Avery, Tyler" userId="S::tyler.avery@mavs.uta.edu::89225f2f-2cbf-40d9-99d6-179610619cdb" providerId="AD" clId="Web-{712B492F-E59A-4074-8FF4-41F2D17D4F5E}" dt="2023-12-12T03:29:56.073" v="1"/>
          <ac:spMkLst>
            <pc:docMk/>
            <pc:sldMk cId="1063906680" sldId="256"/>
            <ac:spMk id="2" creationId="{F9A8636D-6957-9437-92D6-9D1B218F1ACC}"/>
          </ac:spMkLst>
        </pc:spChg>
        <pc:spChg chg="mod">
          <ac:chgData name="Avery, Tyler" userId="S::tyler.avery@mavs.uta.edu::89225f2f-2cbf-40d9-99d6-179610619cdb" providerId="AD" clId="Web-{712B492F-E59A-4074-8FF4-41F2D17D4F5E}" dt="2023-12-12T03:29:56.073" v="1"/>
          <ac:spMkLst>
            <pc:docMk/>
            <pc:sldMk cId="1063906680" sldId="256"/>
            <ac:spMk id="3" creationId="{16ABCA84-5977-B447-5A9B-783F589A502A}"/>
          </ac:spMkLst>
        </pc:spChg>
        <pc:spChg chg="del">
          <ac:chgData name="Avery, Tyler" userId="S::tyler.avery@mavs.uta.edu::89225f2f-2cbf-40d9-99d6-179610619cdb" providerId="AD" clId="Web-{712B492F-E59A-4074-8FF4-41F2D17D4F5E}" dt="2023-12-12T03:29:56.073" v="1"/>
          <ac:spMkLst>
            <pc:docMk/>
            <pc:sldMk cId="1063906680" sldId="256"/>
            <ac:spMk id="6" creationId="{AB4FFECA-0832-4FE3-B587-054A0F2D8054}"/>
          </ac:spMkLst>
        </pc:spChg>
        <pc:spChg chg="del">
          <ac:chgData name="Avery, Tyler" userId="S::tyler.avery@mavs.uta.edu::89225f2f-2cbf-40d9-99d6-179610619cdb" providerId="AD" clId="Web-{712B492F-E59A-4074-8FF4-41F2D17D4F5E}" dt="2023-12-12T03:29:56.073" v="1"/>
          <ac:spMkLst>
            <pc:docMk/>
            <pc:sldMk cId="1063906680" sldId="256"/>
            <ac:spMk id="10" creationId="{C65858E6-5C0F-4AAE-A1AC-29BA07FFEE5C}"/>
          </ac:spMkLst>
        </pc:spChg>
        <pc:spChg chg="add">
          <ac:chgData name="Avery, Tyler" userId="S::tyler.avery@mavs.uta.edu::89225f2f-2cbf-40d9-99d6-179610619cdb" providerId="AD" clId="Web-{712B492F-E59A-4074-8FF4-41F2D17D4F5E}" dt="2023-12-12T03:29:56.073" v="1"/>
          <ac:spMkLst>
            <pc:docMk/>
            <pc:sldMk cId="1063906680" sldId="256"/>
            <ac:spMk id="17" creationId="{1D21332B-FE15-41A6-8919-8563A89EAEDA}"/>
          </ac:spMkLst>
        </pc:spChg>
        <pc:spChg chg="add">
          <ac:chgData name="Avery, Tyler" userId="S::tyler.avery@mavs.uta.edu::89225f2f-2cbf-40d9-99d6-179610619cdb" providerId="AD" clId="Web-{712B492F-E59A-4074-8FF4-41F2D17D4F5E}" dt="2023-12-12T03:29:56.073" v="1"/>
          <ac:spMkLst>
            <pc:docMk/>
            <pc:sldMk cId="1063906680" sldId="256"/>
            <ac:spMk id="19" creationId="{439F6CA3-780D-4C3A-A889-C705E7E7D12D}"/>
          </ac:spMkLst>
        </pc:spChg>
        <pc:spChg chg="add">
          <ac:chgData name="Avery, Tyler" userId="S::tyler.avery@mavs.uta.edu::89225f2f-2cbf-40d9-99d6-179610619cdb" providerId="AD" clId="Web-{712B492F-E59A-4074-8FF4-41F2D17D4F5E}" dt="2023-12-12T03:29:56.073" v="1"/>
          <ac:spMkLst>
            <pc:docMk/>
            <pc:sldMk cId="1063906680" sldId="256"/>
            <ac:spMk id="21" creationId="{E6335BA4-3C40-424B-A885-29B1007B802A}"/>
          </ac:spMkLst>
        </pc:spChg>
        <pc:picChg chg="add">
          <ac:chgData name="Avery, Tyler" userId="S::tyler.avery@mavs.uta.edu::89225f2f-2cbf-40d9-99d6-179610619cdb" providerId="AD" clId="Web-{712B492F-E59A-4074-8FF4-41F2D17D4F5E}" dt="2023-12-12T03:29:56.073" v="1"/>
          <ac:picMkLst>
            <pc:docMk/>
            <pc:sldMk cId="1063906680" sldId="256"/>
            <ac:picMk id="14" creationId="{E7436962-ECDA-F017-8513-11699360E5FA}"/>
          </ac:picMkLst>
        </pc:picChg>
      </pc:sldChg>
      <pc:sldChg chg="addSp delSp modSp">
        <pc:chgData name="Avery, Tyler" userId="S::tyler.avery@mavs.uta.edu::89225f2f-2cbf-40d9-99d6-179610619cdb" providerId="AD" clId="Web-{712B492F-E59A-4074-8FF4-41F2D17D4F5E}" dt="2023-12-12T03:32:45.096" v="64" actId="20577"/>
        <pc:sldMkLst>
          <pc:docMk/>
          <pc:sldMk cId="673148245" sldId="263"/>
        </pc:sldMkLst>
        <pc:spChg chg="mod">
          <ac:chgData name="Avery, Tyler" userId="S::tyler.avery@mavs.uta.edu::89225f2f-2cbf-40d9-99d6-179610619cdb" providerId="AD" clId="Web-{712B492F-E59A-4074-8FF4-41F2D17D4F5E}" dt="2023-12-12T03:32:45.096" v="64" actId="20577"/>
          <ac:spMkLst>
            <pc:docMk/>
            <pc:sldMk cId="673148245" sldId="263"/>
            <ac:spMk id="3" creationId="{EDB916AE-E425-360A-26A3-1BC6A99B7F47}"/>
          </ac:spMkLst>
        </pc:spChg>
        <pc:spChg chg="del">
          <ac:chgData name="Avery, Tyler" userId="S::tyler.avery@mavs.uta.edu::89225f2f-2cbf-40d9-99d6-179610619cdb" providerId="AD" clId="Web-{712B492F-E59A-4074-8FF4-41F2D17D4F5E}" dt="2023-12-12T03:29:33.884" v="0"/>
          <ac:spMkLst>
            <pc:docMk/>
            <pc:sldMk cId="673148245" sldId="263"/>
            <ac:spMk id="9" creationId="{28128757-84CF-4B7B-89A4-06E3A4C89E06}"/>
          </ac:spMkLst>
        </pc:spChg>
        <pc:spChg chg="del">
          <ac:chgData name="Avery, Tyler" userId="S::tyler.avery@mavs.uta.edu::89225f2f-2cbf-40d9-99d6-179610619cdb" providerId="AD" clId="Web-{712B492F-E59A-4074-8FF4-41F2D17D4F5E}" dt="2023-12-12T03:29:33.884" v="0"/>
          <ac:spMkLst>
            <pc:docMk/>
            <pc:sldMk cId="673148245" sldId="263"/>
            <ac:spMk id="11" creationId="{F9BC648B-BC3C-4674-B1FD-2F9F1C6D753E}"/>
          </ac:spMkLst>
        </pc:spChg>
        <pc:spChg chg="del">
          <ac:chgData name="Avery, Tyler" userId="S::tyler.avery@mavs.uta.edu::89225f2f-2cbf-40d9-99d6-179610619cdb" providerId="AD" clId="Web-{712B492F-E59A-4074-8FF4-41F2D17D4F5E}" dt="2023-12-12T03:29:33.884" v="0"/>
          <ac:spMkLst>
            <pc:docMk/>
            <pc:sldMk cId="673148245" sldId="263"/>
            <ac:spMk id="13" creationId="{E84130BB-CB60-470A-BDAA-558B2F664E36}"/>
          </ac:spMkLst>
        </pc:spChg>
        <pc:spChg chg="add">
          <ac:chgData name="Avery, Tyler" userId="S::tyler.avery@mavs.uta.edu::89225f2f-2cbf-40d9-99d6-179610619cdb" providerId="AD" clId="Web-{712B492F-E59A-4074-8FF4-41F2D17D4F5E}" dt="2023-12-12T03:29:33.884" v="0"/>
          <ac:spMkLst>
            <pc:docMk/>
            <pc:sldMk cId="673148245" sldId="263"/>
            <ac:spMk id="18" creationId="{E1CE536E-134A-4A35-900B-30F927D5B525}"/>
          </ac:spMkLst>
        </pc:spChg>
        <pc:spChg chg="add">
          <ac:chgData name="Avery, Tyler" userId="S::tyler.avery@mavs.uta.edu::89225f2f-2cbf-40d9-99d6-179610619cdb" providerId="AD" clId="Web-{712B492F-E59A-4074-8FF4-41F2D17D4F5E}" dt="2023-12-12T03:29:33.884" v="0"/>
          <ac:spMkLst>
            <pc:docMk/>
            <pc:sldMk cId="673148245" sldId="263"/>
            <ac:spMk id="20" creationId="{FA0382D1-1594-4E3D-842E-04E1E5E7578B}"/>
          </ac:spMkLst>
        </pc:spChg>
        <pc:picChg chg="mod">
          <ac:chgData name="Avery, Tyler" userId="S::tyler.avery@mavs.uta.edu::89225f2f-2cbf-40d9-99d6-179610619cdb" providerId="AD" clId="Web-{712B492F-E59A-4074-8FF4-41F2D17D4F5E}" dt="2023-12-12T03:29:33.884" v="0"/>
          <ac:picMkLst>
            <pc:docMk/>
            <pc:sldMk cId="673148245" sldId="263"/>
            <ac:picMk id="6" creationId="{2D728DC5-26AC-1118-5B6F-5105330AF7BD}"/>
          </ac:picMkLst>
        </pc:picChg>
      </pc:sldChg>
    </pc:docChg>
  </pc:docChgLst>
  <pc:docChgLst>
    <pc:chgData name="Avery, Tyler" userId="S::tyler.avery@mavs.uta.edu::89225f2f-2cbf-40d9-99d6-179610619cdb" providerId="AD" clId="Web-{8446C624-E565-4AF9-9129-D3060CB1555C}"/>
    <pc:docChg chg="modSld">
      <pc:chgData name="Avery, Tyler" userId="S::tyler.avery@mavs.uta.edu::89225f2f-2cbf-40d9-99d6-179610619cdb" providerId="AD" clId="Web-{8446C624-E565-4AF9-9129-D3060CB1555C}" dt="2023-12-12T19:07:05.980" v="15" actId="20577"/>
      <pc:docMkLst>
        <pc:docMk/>
      </pc:docMkLst>
      <pc:sldChg chg="modSp">
        <pc:chgData name="Avery, Tyler" userId="S::tyler.avery@mavs.uta.edu::89225f2f-2cbf-40d9-99d6-179610619cdb" providerId="AD" clId="Web-{8446C624-E565-4AF9-9129-D3060CB1555C}" dt="2023-12-12T19:07:05.980" v="15" actId="20577"/>
        <pc:sldMkLst>
          <pc:docMk/>
          <pc:sldMk cId="2166980732" sldId="267"/>
        </pc:sldMkLst>
        <pc:spChg chg="mod">
          <ac:chgData name="Avery, Tyler" userId="S::tyler.avery@mavs.uta.edu::89225f2f-2cbf-40d9-99d6-179610619cdb" providerId="AD" clId="Web-{8446C624-E565-4AF9-9129-D3060CB1555C}" dt="2023-12-12T19:07:05.980" v="15" actId="20577"/>
          <ac:spMkLst>
            <pc:docMk/>
            <pc:sldMk cId="2166980732" sldId="267"/>
            <ac:spMk id="7" creationId="{E5B85A11-7207-A90E-16EC-843C8F27C154}"/>
          </ac:spMkLst>
        </pc:spChg>
      </pc:sldChg>
    </pc:docChg>
  </pc:docChgLst>
  <pc:docChgLst>
    <pc:chgData name="Avery, Tyler" userId="S::tyler.avery@mavs.uta.edu::89225f2f-2cbf-40d9-99d6-179610619cdb" providerId="AD" clId="Web-{6A96E98A-B327-4FF9-8CD8-8B67A745C2B0}"/>
    <pc:docChg chg="modSld">
      <pc:chgData name="Avery, Tyler" userId="S::tyler.avery@mavs.uta.edu::89225f2f-2cbf-40d9-99d6-179610619cdb" providerId="AD" clId="Web-{6A96E98A-B327-4FF9-8CD8-8B67A745C2B0}" dt="2023-12-12T03:42:10.306" v="16"/>
      <pc:docMkLst>
        <pc:docMk/>
      </pc:docMkLst>
      <pc:sldChg chg="addSp delSp modSp mod setBg">
        <pc:chgData name="Avery, Tyler" userId="S::tyler.avery@mavs.uta.edu::89225f2f-2cbf-40d9-99d6-179610619cdb" providerId="AD" clId="Web-{6A96E98A-B327-4FF9-8CD8-8B67A745C2B0}" dt="2023-12-12T03:42:10.306" v="16"/>
        <pc:sldMkLst>
          <pc:docMk/>
          <pc:sldMk cId="673148245" sldId="263"/>
        </pc:sldMkLst>
        <pc:picChg chg="add del mod">
          <ac:chgData name="Avery, Tyler" userId="S::tyler.avery@mavs.uta.edu::89225f2f-2cbf-40d9-99d6-179610619cdb" providerId="AD" clId="Web-{6A96E98A-B327-4FF9-8CD8-8B67A745C2B0}" dt="2023-12-12T03:40:54.429" v="1"/>
          <ac:picMkLst>
            <pc:docMk/>
            <pc:sldMk cId="673148245" sldId="263"/>
            <ac:picMk id="4" creationId="{7E1EF0D6-6860-7DD1-B89E-4C91BFD986B4}"/>
          </ac:picMkLst>
        </pc:picChg>
        <pc:picChg chg="add del mod">
          <ac:chgData name="Avery, Tyler" userId="S::tyler.avery@mavs.uta.edu::89225f2f-2cbf-40d9-99d6-179610619cdb" providerId="AD" clId="Web-{6A96E98A-B327-4FF9-8CD8-8B67A745C2B0}" dt="2023-12-12T03:42:10.306" v="16"/>
          <ac:picMkLst>
            <pc:docMk/>
            <pc:sldMk cId="673148245" sldId="263"/>
            <ac:picMk id="5" creationId="{86788BA2-2899-4747-B61C-CB057F4E3092}"/>
          </ac:picMkLst>
        </pc:picChg>
        <pc:picChg chg="add del">
          <ac:chgData name="Avery, Tyler" userId="S::tyler.avery@mavs.uta.edu::89225f2f-2cbf-40d9-99d6-179610619cdb" providerId="AD" clId="Web-{6A96E98A-B327-4FF9-8CD8-8B67A745C2B0}" dt="2023-12-12T03:42:07.509" v="15"/>
          <ac:picMkLst>
            <pc:docMk/>
            <pc:sldMk cId="673148245" sldId="263"/>
            <ac:picMk id="6" creationId="{2D728DC5-26AC-1118-5B6F-5105330AF7BD}"/>
          </ac:picMkLst>
        </pc:picChg>
      </pc:sldChg>
    </pc:docChg>
  </pc:docChgLst>
  <pc:docChgLst>
    <pc:chgData name="Avery, Tyler" userId="S::tyler.avery@mavs.uta.edu::89225f2f-2cbf-40d9-99d6-179610619cdb" providerId="AD" clId="Web-{F9A705BA-13EE-4D17-BED5-53DF3F41BFBF}"/>
    <pc:docChg chg="modSld sldOrd">
      <pc:chgData name="Avery, Tyler" userId="S::tyler.avery@mavs.uta.edu::89225f2f-2cbf-40d9-99d6-179610619cdb" providerId="AD" clId="Web-{F9A705BA-13EE-4D17-BED5-53DF3F41BFBF}" dt="2023-12-11T21:00:58.407" v="244" actId="20577"/>
      <pc:docMkLst>
        <pc:docMk/>
      </pc:docMkLst>
      <pc:sldChg chg="ord">
        <pc:chgData name="Avery, Tyler" userId="S::tyler.avery@mavs.uta.edu::89225f2f-2cbf-40d9-99d6-179610619cdb" providerId="AD" clId="Web-{F9A705BA-13EE-4D17-BED5-53DF3F41BFBF}" dt="2023-12-11T21:00:12.749" v="204"/>
        <pc:sldMkLst>
          <pc:docMk/>
          <pc:sldMk cId="3956838524" sldId="257"/>
        </pc:sldMkLst>
      </pc:sldChg>
      <pc:sldChg chg="modSp">
        <pc:chgData name="Avery, Tyler" userId="S::tyler.avery@mavs.uta.edu::89225f2f-2cbf-40d9-99d6-179610619cdb" providerId="AD" clId="Web-{F9A705BA-13EE-4D17-BED5-53DF3F41BFBF}" dt="2023-12-11T20:59:54.874" v="203" actId="20577"/>
        <pc:sldMkLst>
          <pc:docMk/>
          <pc:sldMk cId="323532342" sldId="264"/>
        </pc:sldMkLst>
        <pc:spChg chg="mod">
          <ac:chgData name="Avery, Tyler" userId="S::tyler.avery@mavs.uta.edu::89225f2f-2cbf-40d9-99d6-179610619cdb" providerId="AD" clId="Web-{F9A705BA-13EE-4D17-BED5-53DF3F41BFBF}" dt="2023-12-11T20:06:24.294" v="0" actId="20577"/>
          <ac:spMkLst>
            <pc:docMk/>
            <pc:sldMk cId="323532342" sldId="264"/>
            <ac:spMk id="2" creationId="{81D39436-C9E6-21DC-A846-2D631FC6C727}"/>
          </ac:spMkLst>
        </pc:spChg>
        <pc:spChg chg="mod">
          <ac:chgData name="Avery, Tyler" userId="S::tyler.avery@mavs.uta.edu::89225f2f-2cbf-40d9-99d6-179610619cdb" providerId="AD" clId="Web-{F9A705BA-13EE-4D17-BED5-53DF3F41BFBF}" dt="2023-12-11T20:59:54.874" v="203" actId="20577"/>
          <ac:spMkLst>
            <pc:docMk/>
            <pc:sldMk cId="323532342" sldId="264"/>
            <ac:spMk id="3" creationId="{9E71643A-6846-CEFB-F051-A2C95E89F62A}"/>
          </ac:spMkLst>
        </pc:spChg>
      </pc:sldChg>
      <pc:sldChg chg="modSp ord">
        <pc:chgData name="Avery, Tyler" userId="S::tyler.avery@mavs.uta.edu::89225f2f-2cbf-40d9-99d6-179610619cdb" providerId="AD" clId="Web-{F9A705BA-13EE-4D17-BED5-53DF3F41BFBF}" dt="2023-12-11T21:00:58.407" v="244" actId="20577"/>
        <pc:sldMkLst>
          <pc:docMk/>
          <pc:sldMk cId="1827806411" sldId="265"/>
        </pc:sldMkLst>
        <pc:spChg chg="mod">
          <ac:chgData name="Avery, Tyler" userId="S::tyler.avery@mavs.uta.edu::89225f2f-2cbf-40d9-99d6-179610619cdb" providerId="AD" clId="Web-{F9A705BA-13EE-4D17-BED5-53DF3F41BFBF}" dt="2023-12-11T21:00:39.156" v="224" actId="20577"/>
          <ac:spMkLst>
            <pc:docMk/>
            <pc:sldMk cId="1827806411" sldId="265"/>
            <ac:spMk id="2" creationId="{23AC54F7-A38B-41EB-C11F-F00E35294D5C}"/>
          </ac:spMkLst>
        </pc:spChg>
        <pc:spChg chg="mod">
          <ac:chgData name="Avery, Tyler" userId="S::tyler.avery@mavs.uta.edu::89225f2f-2cbf-40d9-99d6-179610619cdb" providerId="AD" clId="Web-{F9A705BA-13EE-4D17-BED5-53DF3F41BFBF}" dt="2023-12-11T21:00:58.407" v="244" actId="20577"/>
          <ac:spMkLst>
            <pc:docMk/>
            <pc:sldMk cId="1827806411" sldId="265"/>
            <ac:spMk id="3" creationId="{3DF5D160-DF60-E893-42E1-102FCFD98612}"/>
          </ac:spMkLst>
        </pc:spChg>
      </pc:sldChg>
    </pc:docChg>
  </pc:docChgLst>
  <pc:docChgLst>
    <pc:chgData name="Avery, Tyler" userId="S::tyler.avery@mavs.uta.edu::89225f2f-2cbf-40d9-99d6-179610619cdb" providerId="AD" clId="Web-{21EDF541-07EC-47D3-9910-E98F8E727764}"/>
    <pc:docChg chg="addSld modSld">
      <pc:chgData name="Avery, Tyler" userId="S::tyler.avery@mavs.uta.edu::89225f2f-2cbf-40d9-99d6-179610619cdb" providerId="AD" clId="Web-{21EDF541-07EC-47D3-9910-E98F8E727764}" dt="2023-12-12T06:06:51.020" v="803" actId="1076"/>
      <pc:docMkLst>
        <pc:docMk/>
      </pc:docMkLst>
      <pc:sldChg chg="addSp modSp mod setBg">
        <pc:chgData name="Avery, Tyler" userId="S::tyler.avery@mavs.uta.edu::89225f2f-2cbf-40d9-99d6-179610619cdb" providerId="AD" clId="Web-{21EDF541-07EC-47D3-9910-E98F8E727764}" dt="2023-12-12T04:35:08.798" v="104"/>
        <pc:sldMkLst>
          <pc:docMk/>
          <pc:sldMk cId="3956838524" sldId="257"/>
        </pc:sldMkLst>
        <pc:spChg chg="mod">
          <ac:chgData name="Avery, Tyler" userId="S::tyler.avery@mavs.uta.edu::89225f2f-2cbf-40d9-99d6-179610619cdb" providerId="AD" clId="Web-{21EDF541-07EC-47D3-9910-E98F8E727764}" dt="2023-12-12T04:35:08.798" v="104"/>
          <ac:spMkLst>
            <pc:docMk/>
            <pc:sldMk cId="3956838524" sldId="257"/>
            <ac:spMk id="2" creationId="{B8F101DA-7EF8-853B-13C3-D781E6D4B4E1}"/>
          </ac:spMkLst>
        </pc:spChg>
        <pc:spChg chg="mod">
          <ac:chgData name="Avery, Tyler" userId="S::tyler.avery@mavs.uta.edu::89225f2f-2cbf-40d9-99d6-179610619cdb" providerId="AD" clId="Web-{21EDF541-07EC-47D3-9910-E98F8E727764}" dt="2023-12-12T04:35:08.798" v="104"/>
          <ac:spMkLst>
            <pc:docMk/>
            <pc:sldMk cId="3956838524" sldId="257"/>
            <ac:spMk id="3" creationId="{EF78FF3E-75AD-4D03-8F4E-8E82119D9D72}"/>
          </ac:spMkLst>
        </pc:spChg>
        <pc:spChg chg="mod">
          <ac:chgData name="Avery, Tyler" userId="S::tyler.avery@mavs.uta.edu::89225f2f-2cbf-40d9-99d6-179610619cdb" providerId="AD" clId="Web-{21EDF541-07EC-47D3-9910-E98F8E727764}" dt="2023-12-12T04:35:08.798" v="104"/>
          <ac:spMkLst>
            <pc:docMk/>
            <pc:sldMk cId="3956838524" sldId="257"/>
            <ac:spMk id="8" creationId="{32A9041B-BDD3-CC7D-13AE-0B1C262F8CF1}"/>
          </ac:spMkLst>
        </pc:spChg>
        <pc:spChg chg="add">
          <ac:chgData name="Avery, Tyler" userId="S::tyler.avery@mavs.uta.edu::89225f2f-2cbf-40d9-99d6-179610619cdb" providerId="AD" clId="Web-{21EDF541-07EC-47D3-9910-E98F8E727764}" dt="2023-12-12T04:35:08.798" v="104"/>
          <ac:spMkLst>
            <pc:docMk/>
            <pc:sldMk cId="3956838524" sldId="257"/>
            <ac:spMk id="13" creationId="{D09F5552-39CF-49BE-9BA3-F2C2E97DD974}"/>
          </ac:spMkLst>
        </pc:spChg>
        <pc:spChg chg="add">
          <ac:chgData name="Avery, Tyler" userId="S::tyler.avery@mavs.uta.edu::89225f2f-2cbf-40d9-99d6-179610619cdb" providerId="AD" clId="Web-{21EDF541-07EC-47D3-9910-E98F8E727764}" dt="2023-12-12T04:35:08.798" v="104"/>
          <ac:spMkLst>
            <pc:docMk/>
            <pc:sldMk cId="3956838524" sldId="257"/>
            <ac:spMk id="15" creationId="{6CCDD5D4-DC0E-4B2C-8B6B-FCAA00ECE04E}"/>
          </ac:spMkLst>
        </pc:spChg>
      </pc:sldChg>
      <pc:sldChg chg="modSp">
        <pc:chgData name="Avery, Tyler" userId="S::tyler.avery@mavs.uta.edu::89225f2f-2cbf-40d9-99d6-179610619cdb" providerId="AD" clId="Web-{21EDF541-07EC-47D3-9910-E98F8E727764}" dt="2023-12-12T04:18:30.427" v="27" actId="20577"/>
        <pc:sldMkLst>
          <pc:docMk/>
          <pc:sldMk cId="673148245" sldId="263"/>
        </pc:sldMkLst>
        <pc:spChg chg="mod">
          <ac:chgData name="Avery, Tyler" userId="S::tyler.avery@mavs.uta.edu::89225f2f-2cbf-40d9-99d6-179610619cdb" providerId="AD" clId="Web-{21EDF541-07EC-47D3-9910-E98F8E727764}" dt="2023-12-12T04:18:30.427" v="27" actId="20577"/>
          <ac:spMkLst>
            <pc:docMk/>
            <pc:sldMk cId="673148245" sldId="263"/>
            <ac:spMk id="3" creationId="{EDB916AE-E425-360A-26A3-1BC6A99B7F47}"/>
          </ac:spMkLst>
        </pc:spChg>
      </pc:sldChg>
      <pc:sldChg chg="addSp delSp modSp">
        <pc:chgData name="Avery, Tyler" userId="S::tyler.avery@mavs.uta.edu::89225f2f-2cbf-40d9-99d6-179610619cdb" providerId="AD" clId="Web-{21EDF541-07EC-47D3-9910-E98F8E727764}" dt="2023-12-12T03:57:10.611" v="5"/>
        <pc:sldMkLst>
          <pc:docMk/>
          <pc:sldMk cId="323532342" sldId="264"/>
        </pc:sldMkLst>
        <pc:spChg chg="mod">
          <ac:chgData name="Avery, Tyler" userId="S::tyler.avery@mavs.uta.edu::89225f2f-2cbf-40d9-99d6-179610619cdb" providerId="AD" clId="Web-{21EDF541-07EC-47D3-9910-E98F8E727764}" dt="2023-12-12T03:57:10.611" v="5"/>
          <ac:spMkLst>
            <pc:docMk/>
            <pc:sldMk cId="323532342" sldId="264"/>
            <ac:spMk id="2" creationId="{81D39436-C9E6-21DC-A846-2D631FC6C727}"/>
          </ac:spMkLst>
        </pc:spChg>
        <pc:spChg chg="mod">
          <ac:chgData name="Avery, Tyler" userId="S::tyler.avery@mavs.uta.edu::89225f2f-2cbf-40d9-99d6-179610619cdb" providerId="AD" clId="Web-{21EDF541-07EC-47D3-9910-E98F8E727764}" dt="2023-12-12T03:57:10.611" v="5"/>
          <ac:spMkLst>
            <pc:docMk/>
            <pc:sldMk cId="323532342" sldId="264"/>
            <ac:spMk id="3" creationId="{9E71643A-6846-CEFB-F051-A2C95E89F62A}"/>
          </ac:spMkLst>
        </pc:spChg>
        <pc:spChg chg="del">
          <ac:chgData name="Avery, Tyler" userId="S::tyler.avery@mavs.uta.edu::89225f2f-2cbf-40d9-99d6-179610619cdb" providerId="AD" clId="Web-{21EDF541-07EC-47D3-9910-E98F8E727764}" dt="2023-12-12T03:57:10.611" v="5"/>
          <ac:spMkLst>
            <pc:docMk/>
            <pc:sldMk cId="323532342" sldId="264"/>
            <ac:spMk id="9" creationId="{E1CE536E-134A-4A35-900B-30F927D5B525}"/>
          </ac:spMkLst>
        </pc:spChg>
        <pc:spChg chg="del">
          <ac:chgData name="Avery, Tyler" userId="S::tyler.avery@mavs.uta.edu::89225f2f-2cbf-40d9-99d6-179610619cdb" providerId="AD" clId="Web-{21EDF541-07EC-47D3-9910-E98F8E727764}" dt="2023-12-12T03:57:10.611" v="5"/>
          <ac:spMkLst>
            <pc:docMk/>
            <pc:sldMk cId="323532342" sldId="264"/>
            <ac:spMk id="11" creationId="{FA0382D1-1594-4E3D-842E-04E1E5E7578B}"/>
          </ac:spMkLst>
        </pc:spChg>
        <pc:picChg chg="add mod">
          <ac:chgData name="Avery, Tyler" userId="S::tyler.avery@mavs.uta.edu::89225f2f-2cbf-40d9-99d6-179610619cdb" providerId="AD" clId="Web-{21EDF541-07EC-47D3-9910-E98F8E727764}" dt="2023-12-12T03:57:10.611" v="5"/>
          <ac:picMkLst>
            <pc:docMk/>
            <pc:sldMk cId="323532342" sldId="264"/>
            <ac:picMk id="4" creationId="{AD593751-DFA3-0D8C-FFCC-B225330612B0}"/>
          </ac:picMkLst>
        </pc:picChg>
        <pc:picChg chg="del">
          <ac:chgData name="Avery, Tyler" userId="S::tyler.avery@mavs.uta.edu::89225f2f-2cbf-40d9-99d6-179610619cdb" providerId="AD" clId="Web-{21EDF541-07EC-47D3-9910-E98F8E727764}" dt="2023-12-12T03:56:58.829" v="2"/>
          <ac:picMkLst>
            <pc:docMk/>
            <pc:sldMk cId="323532342" sldId="264"/>
            <ac:picMk id="5" creationId="{A8BB3E37-0144-3FB0-B68A-6E4B221FF8A2}"/>
          </ac:picMkLst>
        </pc:picChg>
      </pc:sldChg>
      <pc:sldChg chg="modSp">
        <pc:chgData name="Avery, Tyler" userId="S::tyler.avery@mavs.uta.edu::89225f2f-2cbf-40d9-99d6-179610619cdb" providerId="AD" clId="Web-{21EDF541-07EC-47D3-9910-E98F8E727764}" dt="2023-12-12T04:31:51.965" v="77" actId="20577"/>
        <pc:sldMkLst>
          <pc:docMk/>
          <pc:sldMk cId="1827806411" sldId="265"/>
        </pc:sldMkLst>
        <pc:spChg chg="mod">
          <ac:chgData name="Avery, Tyler" userId="S::tyler.avery@mavs.uta.edu::89225f2f-2cbf-40d9-99d6-179610619cdb" providerId="AD" clId="Web-{21EDF541-07EC-47D3-9910-E98F8E727764}" dt="2023-12-12T04:31:51.965" v="77" actId="20577"/>
          <ac:spMkLst>
            <pc:docMk/>
            <pc:sldMk cId="1827806411" sldId="265"/>
            <ac:spMk id="3" creationId="{3DF5D160-DF60-E893-42E1-102FCFD98612}"/>
          </ac:spMkLst>
        </pc:spChg>
      </pc:sldChg>
      <pc:sldChg chg="addSp delSp modSp new">
        <pc:chgData name="Avery, Tyler" userId="S::tyler.avery@mavs.uta.edu::89225f2f-2cbf-40d9-99d6-179610619cdb" providerId="AD" clId="Web-{21EDF541-07EC-47D3-9910-E98F8E727764}" dt="2023-12-12T06:05:22.753" v="776" actId="20577"/>
        <pc:sldMkLst>
          <pc:docMk/>
          <pc:sldMk cId="1968571014" sldId="266"/>
        </pc:sldMkLst>
        <pc:spChg chg="mod">
          <ac:chgData name="Avery, Tyler" userId="S::tyler.avery@mavs.uta.edu::89225f2f-2cbf-40d9-99d6-179610619cdb" providerId="AD" clId="Web-{21EDF541-07EC-47D3-9910-E98F8E727764}" dt="2023-12-12T04:50:32.667" v="118" actId="20577"/>
          <ac:spMkLst>
            <pc:docMk/>
            <pc:sldMk cId="1968571014" sldId="266"/>
            <ac:spMk id="2" creationId="{1A9D98D8-E361-BE42-BD2F-8C6BA2F03B66}"/>
          </ac:spMkLst>
        </pc:spChg>
        <pc:spChg chg="del mod">
          <ac:chgData name="Avery, Tyler" userId="S::tyler.avery@mavs.uta.edu::89225f2f-2cbf-40d9-99d6-179610619cdb" providerId="AD" clId="Web-{21EDF541-07EC-47D3-9910-E98F8E727764}" dt="2023-12-12T05:24:50.506" v="145"/>
          <ac:spMkLst>
            <pc:docMk/>
            <pc:sldMk cId="1968571014" sldId="266"/>
            <ac:spMk id="3" creationId="{1B254311-7722-1C8F-9C9A-717646D136E9}"/>
          </ac:spMkLst>
        </pc:spChg>
        <pc:spChg chg="add mod">
          <ac:chgData name="Avery, Tyler" userId="S::tyler.avery@mavs.uta.edu::89225f2f-2cbf-40d9-99d6-179610619cdb" providerId="AD" clId="Web-{21EDF541-07EC-47D3-9910-E98F8E727764}" dt="2023-12-12T06:05:22.753" v="776" actId="20577"/>
          <ac:spMkLst>
            <pc:docMk/>
            <pc:sldMk cId="1968571014" sldId="266"/>
            <ac:spMk id="5" creationId="{36A25C5B-7BBA-D86F-80FB-92DE31023575}"/>
          </ac:spMkLst>
        </pc:spChg>
        <pc:graphicFrameChg chg="add mod ord modGraphic">
          <ac:chgData name="Avery, Tyler" userId="S::tyler.avery@mavs.uta.edu::89225f2f-2cbf-40d9-99d6-179610619cdb" providerId="AD" clId="Web-{21EDF541-07EC-47D3-9910-E98F8E727764}" dt="2023-12-12T05:59:51.495" v="734"/>
          <ac:graphicFrameMkLst>
            <pc:docMk/>
            <pc:sldMk cId="1968571014" sldId="266"/>
            <ac:graphicFrameMk id="4" creationId="{C6888B22-0171-724E-F15E-18D65BF90625}"/>
          </ac:graphicFrameMkLst>
        </pc:graphicFrameChg>
      </pc:sldChg>
      <pc:sldChg chg="addSp delSp modSp new">
        <pc:chgData name="Avery, Tyler" userId="S::tyler.avery@mavs.uta.edu::89225f2f-2cbf-40d9-99d6-179610619cdb" providerId="AD" clId="Web-{21EDF541-07EC-47D3-9910-E98F8E727764}" dt="2023-12-12T06:06:51.020" v="803" actId="1076"/>
        <pc:sldMkLst>
          <pc:docMk/>
          <pc:sldMk cId="2166980732" sldId="267"/>
        </pc:sldMkLst>
        <pc:spChg chg="mod ord">
          <ac:chgData name="Avery, Tyler" userId="S::tyler.avery@mavs.uta.edu::89225f2f-2cbf-40d9-99d6-179610619cdb" providerId="AD" clId="Web-{21EDF541-07EC-47D3-9910-E98F8E727764}" dt="2023-12-12T06:06:41.036" v="802" actId="1076"/>
          <ac:spMkLst>
            <pc:docMk/>
            <pc:sldMk cId="2166980732" sldId="267"/>
            <ac:spMk id="2" creationId="{0836C957-F132-B90F-FDE4-87DD9D468507}"/>
          </ac:spMkLst>
        </pc:spChg>
        <pc:spChg chg="del mod">
          <ac:chgData name="Avery, Tyler" userId="S::tyler.avery@mavs.uta.edu::89225f2f-2cbf-40d9-99d6-179610619cdb" providerId="AD" clId="Web-{21EDF541-07EC-47D3-9910-E98F8E727764}" dt="2023-12-12T05:47:07.538" v="586"/>
          <ac:spMkLst>
            <pc:docMk/>
            <pc:sldMk cId="2166980732" sldId="267"/>
            <ac:spMk id="3" creationId="{B434B74F-552A-3C88-1550-430DB590F54B}"/>
          </ac:spMkLst>
        </pc:spChg>
        <pc:spChg chg="add mod">
          <ac:chgData name="Avery, Tyler" userId="S::tyler.avery@mavs.uta.edu::89225f2f-2cbf-40d9-99d6-179610619cdb" providerId="AD" clId="Web-{21EDF541-07EC-47D3-9910-E98F8E727764}" dt="2023-12-12T06:06:09.613" v="793" actId="20577"/>
          <ac:spMkLst>
            <pc:docMk/>
            <pc:sldMk cId="2166980732" sldId="267"/>
            <ac:spMk id="7" creationId="{E5B85A11-7207-A90E-16EC-843C8F27C154}"/>
          </ac:spMkLst>
        </pc:spChg>
        <pc:picChg chg="add mod ord">
          <ac:chgData name="Avery, Tyler" userId="S::tyler.avery@mavs.uta.edu::89225f2f-2cbf-40d9-99d6-179610619cdb" providerId="AD" clId="Web-{21EDF541-07EC-47D3-9910-E98F8E727764}" dt="2023-12-12T06:06:51.020" v="803" actId="1076"/>
          <ac:picMkLst>
            <pc:docMk/>
            <pc:sldMk cId="2166980732" sldId="267"/>
            <ac:picMk id="4" creationId="{AFDB0C82-A7DE-2CA1-3B0B-7FD9A923440E}"/>
          </ac:picMkLst>
        </pc:picChg>
        <pc:picChg chg="add mod">
          <ac:chgData name="Avery, Tyler" userId="S::tyler.avery@mavs.uta.edu::89225f2f-2cbf-40d9-99d6-179610619cdb" providerId="AD" clId="Web-{21EDF541-07EC-47D3-9910-E98F8E727764}" dt="2023-12-12T06:06:36.739" v="798" actId="1076"/>
          <ac:picMkLst>
            <pc:docMk/>
            <pc:sldMk cId="2166980732" sldId="267"/>
            <ac:picMk id="5" creationId="{1479E71B-22CB-8ED9-4FBC-ACD1FAD151D5}"/>
          </ac:picMkLst>
        </pc:picChg>
        <pc:picChg chg="add mod">
          <ac:chgData name="Avery, Tyler" userId="S::tyler.avery@mavs.uta.edu::89225f2f-2cbf-40d9-99d6-179610619cdb" providerId="AD" clId="Web-{21EDF541-07EC-47D3-9910-E98F8E727764}" dt="2023-12-12T06:06:36.739" v="799" actId="1076"/>
          <ac:picMkLst>
            <pc:docMk/>
            <pc:sldMk cId="2166980732" sldId="267"/>
            <ac:picMk id="6" creationId="{09330187-1A82-B6D2-2019-38911CE57FD6}"/>
          </ac:picMkLst>
        </pc:picChg>
      </pc:sldChg>
    </pc:docChg>
  </pc:docChgLst>
  <pc:docChgLst>
    <pc:chgData name="Avery, Tyler" userId="S::tyler.avery@mavs.uta.edu::89225f2f-2cbf-40d9-99d6-179610619cdb" providerId="AD" clId="Web-{32621C93-5326-46BB-8801-2F9362AD7BBD}"/>
    <pc:docChg chg="modSld">
      <pc:chgData name="Avery, Tyler" userId="S::tyler.avery@mavs.uta.edu::89225f2f-2cbf-40d9-99d6-179610619cdb" providerId="AD" clId="Web-{32621C93-5326-46BB-8801-2F9362AD7BBD}" dt="2023-12-11T19:42:35.525" v="27" actId="1076"/>
      <pc:docMkLst>
        <pc:docMk/>
      </pc:docMkLst>
      <pc:sldChg chg="modSp">
        <pc:chgData name="Avery, Tyler" userId="S::tyler.avery@mavs.uta.edu::89225f2f-2cbf-40d9-99d6-179610619cdb" providerId="AD" clId="Web-{32621C93-5326-46BB-8801-2F9362AD7BBD}" dt="2023-12-11T19:42:35.525" v="27" actId="1076"/>
        <pc:sldMkLst>
          <pc:docMk/>
          <pc:sldMk cId="1063906680" sldId="256"/>
        </pc:sldMkLst>
        <pc:spChg chg="mod">
          <ac:chgData name="Avery, Tyler" userId="S::tyler.avery@mavs.uta.edu::89225f2f-2cbf-40d9-99d6-179610619cdb" providerId="AD" clId="Web-{32621C93-5326-46BB-8801-2F9362AD7BBD}" dt="2023-12-11T19:42:35.525" v="27" actId="1076"/>
          <ac:spMkLst>
            <pc:docMk/>
            <pc:sldMk cId="1063906680" sldId="256"/>
            <ac:spMk id="2" creationId="{F9A8636D-6957-9437-92D6-9D1B218F1AC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8A87A34-81AB-432B-8DAE-1953F412C126}" type="datetimeFigureOut">
              <a:rPr lang="en-US" smtClean="0"/>
              <a:t>12/12/2023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22F896-40B5-4ADD-8801-0D06FADFA095}"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676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0536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749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654130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8A87A34-81AB-432B-8DAE-1953F412C126}" type="datetimeFigureOut">
              <a:rPr lang="en-US" smtClean="0"/>
              <a:t>12/12/2023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355679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6740084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0536564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71953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68905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8A87A34-81AB-432B-8DAE-1953F412C126}" type="datetimeFigureOut">
              <a:rPr lang="en-US" smtClean="0"/>
              <a:t>12/12/2023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227232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8A87A34-81AB-432B-8DAE-1953F412C126}" type="datetimeFigureOut">
              <a:rPr lang="en-US" smtClean="0"/>
              <a:pPr/>
              <a:t>12/12/2023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042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8A87A34-81AB-432B-8DAE-1953F412C126}" type="datetimeFigureOut">
              <a:rPr lang="en-US" smtClean="0"/>
              <a:pPr/>
              <a:t>12/12/2023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192589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D21332B-FE15-41A6-8919-8563A89EA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9A8636D-6957-9437-92D6-9D1B218F1ACC}"/>
              </a:ext>
            </a:extLst>
          </p:cNvPr>
          <p:cNvSpPr>
            <a:spLocks noGrp="1"/>
          </p:cNvSpPr>
          <p:nvPr>
            <p:ph type="ctrTitle"/>
          </p:nvPr>
        </p:nvSpPr>
        <p:spPr>
          <a:xfrm>
            <a:off x="1028901" y="3741641"/>
            <a:ext cx="10134198" cy="1857901"/>
          </a:xfrm>
        </p:spPr>
        <p:txBody>
          <a:bodyPr anchor="t">
            <a:normAutofit/>
          </a:bodyPr>
          <a:lstStyle/>
          <a:p>
            <a:r>
              <a:rPr lang="en-US" sz="6100"/>
              <a:t>Pollen grain classification</a:t>
            </a:r>
          </a:p>
        </p:txBody>
      </p:sp>
      <p:sp>
        <p:nvSpPr>
          <p:cNvPr id="3" name="Subtitle 2">
            <a:extLst>
              <a:ext uri="{FF2B5EF4-FFF2-40B4-BE49-F238E27FC236}">
                <a16:creationId xmlns:a16="http://schemas.microsoft.com/office/drawing/2014/main" id="{16ABCA84-5977-B447-5A9B-783F589A502A}"/>
              </a:ext>
            </a:extLst>
          </p:cNvPr>
          <p:cNvSpPr>
            <a:spLocks noGrp="1"/>
          </p:cNvSpPr>
          <p:nvPr>
            <p:ph type="subTitle" idx="1"/>
          </p:nvPr>
        </p:nvSpPr>
        <p:spPr>
          <a:xfrm>
            <a:off x="2073314" y="5715000"/>
            <a:ext cx="8045373" cy="660679"/>
          </a:xfrm>
        </p:spPr>
        <p:txBody>
          <a:bodyPr>
            <a:normAutofit/>
          </a:bodyPr>
          <a:lstStyle/>
          <a:p>
            <a:endParaRPr lang="en-US"/>
          </a:p>
        </p:txBody>
      </p:sp>
      <p:sp>
        <p:nvSpPr>
          <p:cNvPr id="19" name="Freeform 6">
            <a:extLst>
              <a:ext uri="{FF2B5EF4-FFF2-40B4-BE49-F238E27FC236}">
                <a16:creationId xmlns:a16="http://schemas.microsoft.com/office/drawing/2014/main" id="{439F6CA3-780D-4C3A-A889-C705E7E7D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14" name="Graphic 13" descr="Flower">
            <a:extLst>
              <a:ext uri="{FF2B5EF4-FFF2-40B4-BE49-F238E27FC236}">
                <a16:creationId xmlns:a16="http://schemas.microsoft.com/office/drawing/2014/main" id="{E7436962-ECDA-F017-8513-11699360E5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2271" y="941544"/>
            <a:ext cx="2487458" cy="2487458"/>
          </a:xfrm>
          <a:prstGeom prst="rect">
            <a:avLst/>
          </a:prstGeom>
        </p:spPr>
      </p:pic>
      <p:sp>
        <p:nvSpPr>
          <p:cNvPr id="21" name="Rectangle 20">
            <a:extLst>
              <a:ext uri="{FF2B5EF4-FFF2-40B4-BE49-F238E27FC236}">
                <a16:creationId xmlns:a16="http://schemas.microsoft.com/office/drawing/2014/main" id="{E6335BA4-3C40-424B-A885-29B1007B8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390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Microscope slide">
            <a:extLst>
              <a:ext uri="{FF2B5EF4-FFF2-40B4-BE49-F238E27FC236}">
                <a16:creationId xmlns:a16="http://schemas.microsoft.com/office/drawing/2014/main" id="{2D728DC5-26AC-1118-5B6F-5105330AF7BD}"/>
              </a:ext>
            </a:extLst>
          </p:cNvPr>
          <p:cNvPicPr>
            <a:picLocks noChangeAspect="1"/>
          </p:cNvPicPr>
          <p:nvPr/>
        </p:nvPicPr>
        <p:blipFill rotWithShape="1">
          <a:blip r:embed="rId2"/>
          <a:srcRect l="8781" r="43980" b="-1"/>
          <a:stretch/>
        </p:blipFill>
        <p:spPr>
          <a:xfrm>
            <a:off x="7338646" y="10"/>
            <a:ext cx="4853354" cy="6857990"/>
          </a:xfrm>
          <a:prstGeom prst="rect">
            <a:avLst/>
          </a:prstGeom>
        </p:spPr>
      </p:pic>
      <p:sp>
        <p:nvSpPr>
          <p:cNvPr id="18"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B1F09563-6240-8643-BA34-7B5A97B0A453}"/>
              </a:ext>
            </a:extLst>
          </p:cNvPr>
          <p:cNvSpPr>
            <a:spLocks noGrp="1"/>
          </p:cNvSpPr>
          <p:nvPr>
            <p:ph type="title"/>
          </p:nvPr>
        </p:nvSpPr>
        <p:spPr>
          <a:xfrm>
            <a:off x="765051" y="382385"/>
            <a:ext cx="6015897" cy="1492132"/>
          </a:xfrm>
        </p:spPr>
        <p:txBody>
          <a:bodyPr>
            <a:normAutofit/>
          </a:bodyPr>
          <a:lstStyle/>
          <a:p>
            <a:r>
              <a:rPr lang="en-US"/>
              <a:t>About: microscopic Data</a:t>
            </a:r>
          </a:p>
        </p:txBody>
      </p:sp>
      <p:sp>
        <p:nvSpPr>
          <p:cNvPr id="20" name="Rectangle 19">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DB916AE-E425-360A-26A3-1BC6A99B7F47}"/>
              </a:ext>
            </a:extLst>
          </p:cNvPr>
          <p:cNvSpPr>
            <a:spLocks noGrp="1"/>
          </p:cNvSpPr>
          <p:nvPr>
            <p:ph idx="1"/>
          </p:nvPr>
        </p:nvSpPr>
        <p:spPr>
          <a:xfrm>
            <a:off x="765051" y="2286001"/>
            <a:ext cx="6015897" cy="3593591"/>
          </a:xfrm>
        </p:spPr>
        <p:txBody>
          <a:bodyPr vert="horz" lIns="91440" tIns="45720" rIns="91440" bIns="45720" rtlCol="0" anchor="t">
            <a:normAutofit lnSpcReduction="10000"/>
          </a:bodyPr>
          <a:lstStyle/>
          <a:p>
            <a:pPr fontAlgn="base">
              <a:lnSpc>
                <a:spcPct val="100000"/>
              </a:lnSpc>
            </a:pPr>
            <a:r>
              <a:rPr lang="en-US" b="0" i="0" u="none" strike="noStrike">
                <a:effectLst/>
              </a:rPr>
              <a:t>In the field of Ecology,</a:t>
            </a:r>
            <a:r>
              <a:rPr lang="en-US"/>
              <a:t>  years of research revolve around collection of a given specimen &amp; all its data</a:t>
            </a:r>
            <a:endParaRPr lang="en-US" b="0" i="0" u="none" strike="noStrike">
              <a:effectLst/>
            </a:endParaRPr>
          </a:p>
          <a:p>
            <a:pPr fontAlgn="base">
              <a:lnSpc>
                <a:spcPct val="100000"/>
              </a:lnSpc>
            </a:pPr>
            <a:r>
              <a:rPr lang="en-US"/>
              <a:t>The data in question must be properly cleaned, sorted, and stored.</a:t>
            </a:r>
          </a:p>
          <a:p>
            <a:pPr fontAlgn="base">
              <a:lnSpc>
                <a:spcPct val="100000"/>
              </a:lnSpc>
            </a:pPr>
            <a:r>
              <a:rPr lang="en-US"/>
              <a:t>After collecting a given specimen, it goes under a microscope, where the subject is magnified.</a:t>
            </a:r>
          </a:p>
          <a:p>
            <a:pPr>
              <a:lnSpc>
                <a:spcPct val="100000"/>
              </a:lnSpc>
            </a:pPr>
            <a:r>
              <a:rPr lang="en-US"/>
              <a:t>Applying techniques like staining &amp; dark/light field further extend time. </a:t>
            </a:r>
          </a:p>
          <a:p>
            <a:pPr fontAlgn="base">
              <a:lnSpc>
                <a:spcPct val="100000"/>
              </a:lnSpc>
            </a:pPr>
            <a:r>
              <a:rPr lang="en-US" b="0" i="0" u="none" strike="noStrike">
                <a:effectLst/>
              </a:rPr>
              <a:t>Because of this, Datasets are much smaller, and feature rich.</a:t>
            </a:r>
          </a:p>
          <a:p>
            <a:pPr fontAlgn="base">
              <a:lnSpc>
                <a:spcPct val="100000"/>
              </a:lnSpc>
            </a:pPr>
            <a:r>
              <a:rPr lang="en-US" b="0" i="0" u="none" strike="noStrike">
                <a:effectLst/>
              </a:rPr>
              <a:t>Datasets suffer from subjective labeling</a:t>
            </a:r>
            <a:r>
              <a:rPr lang="en-US"/>
              <a:t> </a:t>
            </a:r>
            <a:endParaRPr lang="en-US" b="0" i="0" u="none" strike="noStrike">
              <a:effectLst/>
            </a:endParaRPr>
          </a:p>
          <a:p>
            <a:pPr rtl="0" fontAlgn="base">
              <a:lnSpc>
                <a:spcPct val="100000"/>
              </a:lnSpc>
            </a:pPr>
            <a:endParaRPr lang="en-US" b="0" i="0">
              <a:effectLst/>
            </a:endParaRPr>
          </a:p>
          <a:p>
            <a:pPr rtl="0" fontAlgn="base">
              <a:lnSpc>
                <a:spcPct val="100000"/>
              </a:lnSpc>
            </a:pPr>
            <a:endParaRPr lang="en-US" b="0" i="0">
              <a:effectLst/>
            </a:endParaRPr>
          </a:p>
          <a:p>
            <a:pPr marL="0" indent="0">
              <a:lnSpc>
                <a:spcPct val="100000"/>
              </a:lnSpc>
              <a:buNone/>
            </a:pPr>
            <a:endParaRPr lang="en-US"/>
          </a:p>
        </p:txBody>
      </p:sp>
    </p:spTree>
    <p:extLst>
      <p:ext uri="{BB962C8B-B14F-4D97-AF65-F5344CB8AC3E}">
        <p14:creationId xmlns:p14="http://schemas.microsoft.com/office/powerpoint/2010/main" val="673148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9436-C9E6-21DC-A846-2D631FC6C727}"/>
              </a:ext>
            </a:extLst>
          </p:cNvPr>
          <p:cNvSpPr>
            <a:spLocks noGrp="1"/>
          </p:cNvSpPr>
          <p:nvPr>
            <p:ph type="title"/>
          </p:nvPr>
        </p:nvSpPr>
        <p:spPr>
          <a:xfrm>
            <a:off x="1251679" y="645107"/>
            <a:ext cx="3384329" cy="1640894"/>
          </a:xfrm>
        </p:spPr>
        <p:txBody>
          <a:bodyPr anchor="t">
            <a:normAutofit/>
          </a:bodyPr>
          <a:lstStyle/>
          <a:p>
            <a:r>
              <a:rPr lang="en-US" sz="4000"/>
              <a:t>Pollen </a:t>
            </a:r>
          </a:p>
        </p:txBody>
      </p:sp>
      <p:sp>
        <p:nvSpPr>
          <p:cNvPr id="3" name="Content Placeholder 2">
            <a:extLst>
              <a:ext uri="{FF2B5EF4-FFF2-40B4-BE49-F238E27FC236}">
                <a16:creationId xmlns:a16="http://schemas.microsoft.com/office/drawing/2014/main" id="{9E71643A-6846-CEFB-F051-A2C95E89F62A}"/>
              </a:ext>
            </a:extLst>
          </p:cNvPr>
          <p:cNvSpPr>
            <a:spLocks noGrp="1"/>
          </p:cNvSpPr>
          <p:nvPr>
            <p:ph idx="1"/>
          </p:nvPr>
        </p:nvSpPr>
        <p:spPr>
          <a:xfrm>
            <a:off x="1251679" y="2286001"/>
            <a:ext cx="3384330" cy="3940844"/>
          </a:xfrm>
        </p:spPr>
        <p:txBody>
          <a:bodyPr vert="horz" lIns="91440" tIns="45720" rIns="91440" bIns="45720" rtlCol="0">
            <a:normAutofit/>
          </a:bodyPr>
          <a:lstStyle/>
          <a:p>
            <a:pPr>
              <a:lnSpc>
                <a:spcPct val="100000"/>
              </a:lnSpc>
            </a:pPr>
            <a:r>
              <a:rPr lang="en-US"/>
              <a:t>Pollen remains difficult to identify traditionally, w/ avg. microscopy accuracy scores of 67% </a:t>
            </a:r>
          </a:p>
          <a:p>
            <a:pPr>
              <a:lnSpc>
                <a:spcPct val="100000"/>
              </a:lnSpc>
            </a:pPr>
            <a:r>
              <a:rPr lang="en-US"/>
              <a:t>-Pollen grains come in a multitude of shapes/sizes individualized to a single plant</a:t>
            </a:r>
          </a:p>
          <a:p>
            <a:pPr>
              <a:lnSpc>
                <a:spcPct val="100000"/>
              </a:lnSpc>
            </a:pPr>
            <a:r>
              <a:rPr lang="en-US"/>
              <a:t>Pollen grains are on avg. Comparable to a speck of dust, making their study especially sensitive.</a:t>
            </a:r>
          </a:p>
        </p:txBody>
      </p:sp>
      <p:pic>
        <p:nvPicPr>
          <p:cNvPr id="4" name="Picture 3" descr="A collage of microscopic images&#10;&#10;Description automatically generated">
            <a:extLst>
              <a:ext uri="{FF2B5EF4-FFF2-40B4-BE49-F238E27FC236}">
                <a16:creationId xmlns:a16="http://schemas.microsoft.com/office/drawing/2014/main" id="{AD593751-DFA3-0D8C-FFCC-B225330612B0}"/>
              </a:ext>
            </a:extLst>
          </p:cNvPr>
          <p:cNvPicPr>
            <a:picLocks noChangeAspect="1"/>
          </p:cNvPicPr>
          <p:nvPr/>
        </p:nvPicPr>
        <p:blipFill>
          <a:blip r:embed="rId2"/>
          <a:stretch>
            <a:fillRect/>
          </a:stretch>
        </p:blipFill>
        <p:spPr>
          <a:xfrm>
            <a:off x="5437587" y="645107"/>
            <a:ext cx="5679235" cy="5594047"/>
          </a:xfrm>
          <a:prstGeom prst="rect">
            <a:avLst/>
          </a:prstGeom>
        </p:spPr>
      </p:pic>
    </p:spTree>
    <p:extLst>
      <p:ext uri="{BB962C8B-B14F-4D97-AF65-F5344CB8AC3E}">
        <p14:creationId xmlns:p14="http://schemas.microsoft.com/office/powerpoint/2010/main" val="323532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54F7-A38B-41EB-C11F-F00E35294D5C}"/>
              </a:ext>
            </a:extLst>
          </p:cNvPr>
          <p:cNvSpPr>
            <a:spLocks noGrp="1"/>
          </p:cNvSpPr>
          <p:nvPr>
            <p:ph type="title"/>
          </p:nvPr>
        </p:nvSpPr>
        <p:spPr/>
        <p:txBody>
          <a:bodyPr/>
          <a:lstStyle/>
          <a:p>
            <a:r>
              <a:rPr lang="en-US" err="1"/>
              <a:t>GOAl</a:t>
            </a:r>
            <a:r>
              <a:rPr lang="en-US"/>
              <a:t>:</a:t>
            </a:r>
          </a:p>
        </p:txBody>
      </p:sp>
      <p:sp>
        <p:nvSpPr>
          <p:cNvPr id="3" name="Content Placeholder 2">
            <a:extLst>
              <a:ext uri="{FF2B5EF4-FFF2-40B4-BE49-F238E27FC236}">
                <a16:creationId xmlns:a16="http://schemas.microsoft.com/office/drawing/2014/main" id="{3DF5D160-DF60-E893-42E1-102FCFD98612}"/>
              </a:ext>
            </a:extLst>
          </p:cNvPr>
          <p:cNvSpPr>
            <a:spLocks noGrp="1"/>
          </p:cNvSpPr>
          <p:nvPr>
            <p:ph idx="1"/>
          </p:nvPr>
        </p:nvSpPr>
        <p:spPr>
          <a:xfrm>
            <a:off x="1251678" y="1389893"/>
            <a:ext cx="10178322" cy="3593591"/>
          </a:xfrm>
        </p:spPr>
        <p:txBody>
          <a:bodyPr vert="horz" lIns="91440" tIns="45720" rIns="91440" bIns="45720" rtlCol="0" anchor="t">
            <a:normAutofit/>
          </a:bodyPr>
          <a:lstStyle/>
          <a:p>
            <a:r>
              <a:rPr lang="en-US"/>
              <a:t>Can deep learning improve upon the 67%  accuracy? </a:t>
            </a:r>
          </a:p>
          <a:p>
            <a:r>
              <a:rPr lang="en-US"/>
              <a:t>To further maximize the utility of a small dataset, we will rely on </a:t>
            </a:r>
            <a:r>
              <a:rPr lang="en-US" err="1"/>
              <a:t>imagenet</a:t>
            </a:r>
            <a:r>
              <a:rPr lang="en-US"/>
              <a:t> weights w/ a prebuilt transfer learning model to expand available training data for classification tasks.</a:t>
            </a:r>
          </a:p>
          <a:p>
            <a:r>
              <a:rPr lang="en-US"/>
              <a:t>Training categorical classifier w/ augmentation to avoid overfitting : Pollen dataset</a:t>
            </a:r>
          </a:p>
          <a:p>
            <a:r>
              <a:rPr lang="en-US"/>
              <a:t>Generating accurate synthetic images w/ Lice/Pollen &amp; using them in the classifier. </a:t>
            </a:r>
          </a:p>
          <a:p>
            <a:r>
              <a:rPr lang="en-US"/>
              <a:t>With enough training data generated, specimen can still be identified accurately with debris &amp; other imperfections attached.</a:t>
            </a:r>
          </a:p>
          <a:p>
            <a:r>
              <a:rPr lang="en-US"/>
              <a:t>The success of such methods could speed up the time processing data</a:t>
            </a:r>
          </a:p>
          <a:p>
            <a:endParaRPr lang="en-US"/>
          </a:p>
          <a:p>
            <a:endParaRPr lang="en-US"/>
          </a:p>
        </p:txBody>
      </p:sp>
    </p:spTree>
    <p:extLst>
      <p:ext uri="{BB962C8B-B14F-4D97-AF65-F5344CB8AC3E}">
        <p14:creationId xmlns:p14="http://schemas.microsoft.com/office/powerpoint/2010/main" val="182780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D09F5552-39CF-49BE-9BA3-F2C2E97DD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5" name="Rectangle 14">
            <a:extLst>
              <a:ext uri="{FF2B5EF4-FFF2-40B4-BE49-F238E27FC236}">
                <a16:creationId xmlns:a16="http://schemas.microsoft.com/office/drawing/2014/main" id="{6CCDD5D4-DC0E-4B2C-8B6B-FCAA00ECE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F101DA-7EF8-853B-13C3-D781E6D4B4E1}"/>
              </a:ext>
            </a:extLst>
          </p:cNvPr>
          <p:cNvSpPr>
            <a:spLocks noGrp="1"/>
          </p:cNvSpPr>
          <p:nvPr>
            <p:ph type="title"/>
          </p:nvPr>
        </p:nvSpPr>
        <p:spPr>
          <a:xfrm>
            <a:off x="1251678" y="382385"/>
            <a:ext cx="10178322" cy="1492132"/>
          </a:xfrm>
        </p:spPr>
        <p:txBody>
          <a:bodyPr vert="horz" lIns="91440" tIns="45720" rIns="91440" bIns="45720" rtlCol="0" anchor="ctr">
            <a:normAutofit/>
          </a:bodyPr>
          <a:lstStyle/>
          <a:p>
            <a:r>
              <a:rPr lang="en-US"/>
              <a:t>About the dataset</a:t>
            </a:r>
          </a:p>
        </p:txBody>
      </p:sp>
      <p:sp>
        <p:nvSpPr>
          <p:cNvPr id="3" name="Content Placeholder 2">
            <a:extLst>
              <a:ext uri="{FF2B5EF4-FFF2-40B4-BE49-F238E27FC236}">
                <a16:creationId xmlns:a16="http://schemas.microsoft.com/office/drawing/2014/main" id="{EF78FF3E-75AD-4D03-8F4E-8E82119D9D72}"/>
              </a:ext>
            </a:extLst>
          </p:cNvPr>
          <p:cNvSpPr>
            <a:spLocks/>
          </p:cNvSpPr>
          <p:nvPr/>
        </p:nvSpPr>
        <p:spPr>
          <a:xfrm>
            <a:off x="1452003" y="2286000"/>
            <a:ext cx="4766912" cy="3594100"/>
          </a:xfrm>
          <a:prstGeom prst="rect">
            <a:avLst/>
          </a:prstGeom>
        </p:spPr>
        <p:txBody>
          <a:bodyPr vert="horz" lIns="91440" tIns="45720" rIns="91440" bIns="45720" rtlCol="0" anchor="t">
            <a:normAutofit/>
          </a:bodyPr>
          <a:lstStyle/>
          <a:p>
            <a:pPr defTabSz="452628">
              <a:spcAft>
                <a:spcPts val="600"/>
              </a:spcAft>
            </a:pPr>
            <a:r>
              <a:rPr lang="en-US" sz="1782" kern="1200">
                <a:solidFill>
                  <a:srgbClr val="000000"/>
                </a:solidFill>
                <a:latin typeface="Gill Sans MT"/>
                <a:ea typeface="+mn-ea"/>
                <a:cs typeface="+mn-cs"/>
              </a:rPr>
              <a:t>There are 5 folders of each category, for the families/species of pollen and lice. The total image count is 2273: 1034 for pollen and 1239 for lice. </a:t>
            </a:r>
            <a:endParaRPr lang="en-US" sz="1782" kern="1200">
              <a:solidFill>
                <a:srgbClr val="000000"/>
              </a:solidFill>
              <a:latin typeface="Gill Sans MT" panose="020B0502020104020203" pitchFamily="34" charset="77"/>
              <a:ea typeface="+mn-ea"/>
              <a:cs typeface="+mn-cs"/>
            </a:endParaRPr>
          </a:p>
          <a:p>
            <a:pPr defTabSz="452628">
              <a:spcAft>
                <a:spcPts val="600"/>
              </a:spcAft>
            </a:pPr>
            <a:r>
              <a:rPr lang="en-US" sz="1782" kern="1200">
                <a:solidFill>
                  <a:srgbClr val="000000"/>
                </a:solidFill>
                <a:latin typeface="Gill Sans MT"/>
                <a:ea typeface="+mn-ea"/>
                <a:cs typeface="+mn-cs"/>
              </a:rPr>
              <a:t>Pollen images are taken using Light-Field Microscopy while Lice images use both light and dark-field microscopy. </a:t>
            </a:r>
            <a:endParaRPr lang="en-US" sz="1782" kern="1200">
              <a:solidFill>
                <a:srgbClr val="000000"/>
              </a:solidFill>
              <a:latin typeface="Gill Sans MT" panose="020B0502020104020203" pitchFamily="34" charset="77"/>
              <a:ea typeface="+mn-ea"/>
              <a:cs typeface="+mn-cs"/>
            </a:endParaRPr>
          </a:p>
          <a:p>
            <a:pPr defTabSz="452628">
              <a:spcAft>
                <a:spcPts val="600"/>
              </a:spcAft>
            </a:pPr>
            <a:r>
              <a:rPr lang="en-US" sz="1782" kern="1200">
                <a:solidFill>
                  <a:srgbClr val="000000"/>
                </a:solidFill>
                <a:latin typeface="Gill Sans MT"/>
                <a:ea typeface="+mn-ea"/>
                <a:cs typeface="+mn-cs"/>
              </a:rPr>
              <a:t>Pollen families are similar enough to make training easier</a:t>
            </a:r>
            <a:endParaRPr lang="en-US">
              <a:solidFill>
                <a:srgbClr val="000000"/>
              </a:solidFill>
              <a:latin typeface="Gill Sans MT" panose="020B0502020104020203" pitchFamily="34" charset="77"/>
            </a:endParaRPr>
          </a:p>
        </p:txBody>
      </p:sp>
      <p:sp>
        <p:nvSpPr>
          <p:cNvPr id="8" name="Content Placeholder 7">
            <a:extLst>
              <a:ext uri="{FF2B5EF4-FFF2-40B4-BE49-F238E27FC236}">
                <a16:creationId xmlns:a16="http://schemas.microsoft.com/office/drawing/2014/main" id="{32A9041B-BDD3-CC7D-13AE-0B1C262F8CF1}"/>
              </a:ext>
            </a:extLst>
          </p:cNvPr>
          <p:cNvSpPr>
            <a:spLocks/>
          </p:cNvSpPr>
          <p:nvPr/>
        </p:nvSpPr>
        <p:spPr>
          <a:xfrm>
            <a:off x="6462035" y="2286000"/>
            <a:ext cx="4766912" cy="3594100"/>
          </a:xfrm>
          <a:prstGeom prst="rect">
            <a:avLst/>
          </a:prstGeom>
        </p:spPr>
        <p:txBody>
          <a:bodyPr>
            <a:normAutofit/>
          </a:bodyPr>
          <a:lstStyle/>
          <a:p>
            <a:pPr defTabSz="452628">
              <a:spcAft>
                <a:spcPts val="600"/>
              </a:spcAft>
            </a:pPr>
            <a:r>
              <a:rPr lang="en-US" sz="1782" kern="1200">
                <a:solidFill>
                  <a:schemeClr val="tx1"/>
                </a:solidFill>
                <a:latin typeface="+mn-lt"/>
                <a:ea typeface="+mn-ea"/>
                <a:cs typeface="+mn-cs"/>
              </a:rPr>
              <a:t>Pollen images are a consistent resolution of 300x300 </a:t>
            </a:r>
            <a:r>
              <a:rPr lang="en-US" sz="1782" kern="1200" err="1">
                <a:solidFill>
                  <a:schemeClr val="tx1"/>
                </a:solidFill>
                <a:latin typeface="+mn-lt"/>
                <a:ea typeface="+mn-ea"/>
                <a:cs typeface="+mn-cs"/>
              </a:rPr>
              <a:t>px</a:t>
            </a:r>
            <a:r>
              <a:rPr lang="en-US" sz="1782" kern="1200">
                <a:solidFill>
                  <a:schemeClr val="tx1"/>
                </a:solidFill>
                <a:latin typeface="+mn-lt"/>
                <a:ea typeface="+mn-ea"/>
                <a:cs typeface="+mn-cs"/>
              </a:rPr>
              <a:t>. The pollen images are centered and retain most visual detail while the edges may be blurry. Lice  images on the other hand are not visually consistent due to zoom and focus, photos within the same folder have different color backgrounds, and many of the photos lack proper rotating and cropping. There are also visible debris as well as dark spots on the lice.</a:t>
            </a:r>
            <a:endParaRPr lang="en-US"/>
          </a:p>
        </p:txBody>
      </p:sp>
    </p:spTree>
    <p:extLst>
      <p:ext uri="{BB962C8B-B14F-4D97-AF65-F5344CB8AC3E}">
        <p14:creationId xmlns:p14="http://schemas.microsoft.com/office/powerpoint/2010/main" val="395683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52A8-0187-ACF8-24AC-74BB93BB9CE2}"/>
              </a:ext>
            </a:extLst>
          </p:cNvPr>
          <p:cNvSpPr>
            <a:spLocks noGrp="1"/>
          </p:cNvSpPr>
          <p:nvPr>
            <p:ph type="title"/>
          </p:nvPr>
        </p:nvSpPr>
        <p:spPr/>
        <p:txBody>
          <a:bodyPr/>
          <a:lstStyle/>
          <a:p>
            <a:endParaRPr lang="en-US"/>
          </a:p>
        </p:txBody>
      </p:sp>
      <p:pic>
        <p:nvPicPr>
          <p:cNvPr id="6" name="Content Placeholder 5" descr="A close-up of a cell&#10;&#10;Description automatically generated">
            <a:extLst>
              <a:ext uri="{FF2B5EF4-FFF2-40B4-BE49-F238E27FC236}">
                <a16:creationId xmlns:a16="http://schemas.microsoft.com/office/drawing/2014/main" id="{10E1D89E-9E1B-7369-69C1-7291E15F2ACA}"/>
              </a:ext>
            </a:extLst>
          </p:cNvPr>
          <p:cNvPicPr>
            <a:picLocks noGrp="1" noChangeAspect="1"/>
          </p:cNvPicPr>
          <p:nvPr>
            <p:ph sz="half" idx="1"/>
          </p:nvPr>
        </p:nvPicPr>
        <p:blipFill>
          <a:blip r:embed="rId2"/>
          <a:stretch>
            <a:fillRect/>
          </a:stretch>
        </p:blipFill>
        <p:spPr>
          <a:xfrm>
            <a:off x="1133077" y="804889"/>
            <a:ext cx="2162855" cy="3585786"/>
          </a:xfrm>
        </p:spPr>
      </p:pic>
      <p:pic>
        <p:nvPicPr>
          <p:cNvPr id="8" name="Content Placeholder 7" descr="A close-up of a cell&#10;&#10;Description automatically generated">
            <a:extLst>
              <a:ext uri="{FF2B5EF4-FFF2-40B4-BE49-F238E27FC236}">
                <a16:creationId xmlns:a16="http://schemas.microsoft.com/office/drawing/2014/main" id="{E062D2BB-288A-98DF-94D4-F6067610FD08}"/>
              </a:ext>
            </a:extLst>
          </p:cNvPr>
          <p:cNvPicPr>
            <a:picLocks noGrp="1" noChangeAspect="1"/>
          </p:cNvPicPr>
          <p:nvPr>
            <p:ph sz="half" idx="2"/>
          </p:nvPr>
        </p:nvPicPr>
        <p:blipFill>
          <a:blip r:embed="rId3"/>
          <a:stretch>
            <a:fillRect/>
          </a:stretch>
        </p:blipFill>
        <p:spPr>
          <a:xfrm rot="16200000">
            <a:off x="2684074" y="1416749"/>
            <a:ext cx="3585786" cy="2362065"/>
          </a:xfrm>
        </p:spPr>
      </p:pic>
      <p:pic>
        <p:nvPicPr>
          <p:cNvPr id="10" name="Picture 9" descr="A close up of a bug&#10;&#10;Description automatically generated">
            <a:extLst>
              <a:ext uri="{FF2B5EF4-FFF2-40B4-BE49-F238E27FC236}">
                <a16:creationId xmlns:a16="http://schemas.microsoft.com/office/drawing/2014/main" id="{F06A9349-A575-30C1-1A64-59CE6B692F5B}"/>
              </a:ext>
            </a:extLst>
          </p:cNvPr>
          <p:cNvPicPr>
            <a:picLocks noChangeAspect="1"/>
          </p:cNvPicPr>
          <p:nvPr/>
        </p:nvPicPr>
        <p:blipFill>
          <a:blip r:embed="rId4"/>
          <a:stretch>
            <a:fillRect/>
          </a:stretch>
        </p:blipFill>
        <p:spPr>
          <a:xfrm>
            <a:off x="5658000" y="837262"/>
            <a:ext cx="2642852" cy="3553414"/>
          </a:xfrm>
          <a:prstGeom prst="rect">
            <a:avLst/>
          </a:prstGeom>
        </p:spPr>
      </p:pic>
      <p:pic>
        <p:nvPicPr>
          <p:cNvPr id="12" name="Picture 11" descr="A close-up of a flea&#10;&#10;Description automatically generated">
            <a:extLst>
              <a:ext uri="{FF2B5EF4-FFF2-40B4-BE49-F238E27FC236}">
                <a16:creationId xmlns:a16="http://schemas.microsoft.com/office/drawing/2014/main" id="{60836471-B75E-0E06-995F-43D73EC2B394}"/>
              </a:ext>
            </a:extLst>
          </p:cNvPr>
          <p:cNvPicPr>
            <a:picLocks noChangeAspect="1"/>
          </p:cNvPicPr>
          <p:nvPr/>
        </p:nvPicPr>
        <p:blipFill>
          <a:blip r:embed="rId5"/>
          <a:stretch>
            <a:fillRect/>
          </a:stretch>
        </p:blipFill>
        <p:spPr>
          <a:xfrm>
            <a:off x="5626876" y="4021111"/>
            <a:ext cx="2705100" cy="2032000"/>
          </a:xfrm>
          <a:prstGeom prst="rect">
            <a:avLst/>
          </a:prstGeom>
        </p:spPr>
      </p:pic>
      <p:pic>
        <p:nvPicPr>
          <p:cNvPr id="16" name="Picture 15">
            <a:extLst>
              <a:ext uri="{FF2B5EF4-FFF2-40B4-BE49-F238E27FC236}">
                <a16:creationId xmlns:a16="http://schemas.microsoft.com/office/drawing/2014/main" id="{40E93686-A3CC-65CF-9669-7FC8C4AE9B30}"/>
              </a:ext>
            </a:extLst>
          </p:cNvPr>
          <p:cNvPicPr>
            <a:picLocks noChangeAspect="1"/>
          </p:cNvPicPr>
          <p:nvPr/>
        </p:nvPicPr>
        <p:blipFill>
          <a:blip r:embed="rId6"/>
          <a:stretch>
            <a:fillRect/>
          </a:stretch>
        </p:blipFill>
        <p:spPr>
          <a:xfrm>
            <a:off x="8291964" y="804888"/>
            <a:ext cx="2751117" cy="3056797"/>
          </a:xfrm>
          <a:prstGeom prst="rect">
            <a:avLst/>
          </a:prstGeom>
        </p:spPr>
      </p:pic>
      <p:pic>
        <p:nvPicPr>
          <p:cNvPr id="18" name="Picture 17" descr="A close-up of a bug&#10;&#10;Description automatically generated">
            <a:extLst>
              <a:ext uri="{FF2B5EF4-FFF2-40B4-BE49-F238E27FC236}">
                <a16:creationId xmlns:a16="http://schemas.microsoft.com/office/drawing/2014/main" id="{8C1EE927-027E-75A6-D766-27327BDDC8F1}"/>
              </a:ext>
            </a:extLst>
          </p:cNvPr>
          <p:cNvPicPr>
            <a:picLocks noChangeAspect="1"/>
          </p:cNvPicPr>
          <p:nvPr/>
        </p:nvPicPr>
        <p:blipFill>
          <a:blip r:embed="rId7"/>
          <a:stretch>
            <a:fillRect/>
          </a:stretch>
        </p:blipFill>
        <p:spPr>
          <a:xfrm>
            <a:off x="8291964" y="3876187"/>
            <a:ext cx="2705100" cy="2032000"/>
          </a:xfrm>
          <a:prstGeom prst="rect">
            <a:avLst/>
          </a:prstGeom>
        </p:spPr>
      </p:pic>
      <p:pic>
        <p:nvPicPr>
          <p:cNvPr id="20" name="Picture 19" descr="A close up of a green oval&#10;&#10;Description automatically generated">
            <a:extLst>
              <a:ext uri="{FF2B5EF4-FFF2-40B4-BE49-F238E27FC236}">
                <a16:creationId xmlns:a16="http://schemas.microsoft.com/office/drawing/2014/main" id="{73E88386-AFB9-1819-0DA5-1D6A19DD657F}"/>
              </a:ext>
            </a:extLst>
          </p:cNvPr>
          <p:cNvPicPr>
            <a:picLocks noChangeAspect="1"/>
          </p:cNvPicPr>
          <p:nvPr/>
        </p:nvPicPr>
        <p:blipFill>
          <a:blip r:embed="rId8"/>
          <a:stretch>
            <a:fillRect/>
          </a:stretch>
        </p:blipFill>
        <p:spPr>
          <a:xfrm>
            <a:off x="512703" y="3849646"/>
            <a:ext cx="3000609" cy="1948157"/>
          </a:xfrm>
          <a:prstGeom prst="rect">
            <a:avLst/>
          </a:prstGeom>
        </p:spPr>
      </p:pic>
      <p:pic>
        <p:nvPicPr>
          <p:cNvPr id="22" name="Picture 21" descr="A close-up of a microscopic&#10;&#10;Description automatically generated">
            <a:extLst>
              <a:ext uri="{FF2B5EF4-FFF2-40B4-BE49-F238E27FC236}">
                <a16:creationId xmlns:a16="http://schemas.microsoft.com/office/drawing/2014/main" id="{7DB9159E-9B9B-5F4A-A33D-9FBE6E73AA1F}"/>
              </a:ext>
            </a:extLst>
          </p:cNvPr>
          <p:cNvPicPr>
            <a:picLocks noChangeAspect="1"/>
          </p:cNvPicPr>
          <p:nvPr/>
        </p:nvPicPr>
        <p:blipFill>
          <a:blip r:embed="rId9"/>
          <a:stretch>
            <a:fillRect/>
          </a:stretch>
        </p:blipFill>
        <p:spPr>
          <a:xfrm>
            <a:off x="3237434" y="4344939"/>
            <a:ext cx="2552700" cy="1409700"/>
          </a:xfrm>
          <a:prstGeom prst="rect">
            <a:avLst/>
          </a:prstGeom>
        </p:spPr>
      </p:pic>
    </p:spTree>
    <p:extLst>
      <p:ext uri="{BB962C8B-B14F-4D97-AF65-F5344CB8AC3E}">
        <p14:creationId xmlns:p14="http://schemas.microsoft.com/office/powerpoint/2010/main" val="171052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98D8-E361-BE42-BD2F-8C6BA2F03B66}"/>
              </a:ext>
            </a:extLst>
          </p:cNvPr>
          <p:cNvSpPr>
            <a:spLocks noGrp="1"/>
          </p:cNvSpPr>
          <p:nvPr>
            <p:ph type="title"/>
          </p:nvPr>
        </p:nvSpPr>
        <p:spPr/>
        <p:txBody>
          <a:bodyPr/>
          <a:lstStyle/>
          <a:p>
            <a:r>
              <a:rPr lang="en-US"/>
              <a:t>Technical Details</a:t>
            </a:r>
          </a:p>
        </p:txBody>
      </p:sp>
      <p:graphicFrame>
        <p:nvGraphicFramePr>
          <p:cNvPr id="4" name="Content Placeholder 3">
            <a:extLst>
              <a:ext uri="{FF2B5EF4-FFF2-40B4-BE49-F238E27FC236}">
                <a16:creationId xmlns:a16="http://schemas.microsoft.com/office/drawing/2014/main" id="{C6888B22-0171-724E-F15E-18D65BF90625}"/>
              </a:ext>
            </a:extLst>
          </p:cNvPr>
          <p:cNvGraphicFramePr>
            <a:graphicFrameLocks noGrp="1"/>
          </p:cNvGraphicFramePr>
          <p:nvPr>
            <p:ph idx="1"/>
            <p:extLst>
              <p:ext uri="{D42A27DB-BD31-4B8C-83A1-F6EECF244321}">
                <p14:modId xmlns:p14="http://schemas.microsoft.com/office/powerpoint/2010/main" val="1552344446"/>
              </p:ext>
            </p:extLst>
          </p:nvPr>
        </p:nvGraphicFramePr>
        <p:xfrm>
          <a:off x="1394723" y="4672642"/>
          <a:ext cx="10179050" cy="1280160"/>
        </p:xfrm>
        <a:graphic>
          <a:graphicData uri="http://schemas.openxmlformats.org/drawingml/2006/table">
            <a:tbl>
              <a:tblPr firstRow="1" bandRow="1">
                <a:tableStyleId>{5C22544A-7EE6-4342-B048-85BDC9FD1C3A}</a:tableStyleId>
              </a:tblPr>
              <a:tblGrid>
                <a:gridCol w="1454150">
                  <a:extLst>
                    <a:ext uri="{9D8B030D-6E8A-4147-A177-3AD203B41FA5}">
                      <a16:colId xmlns:a16="http://schemas.microsoft.com/office/drawing/2014/main" val="1530704704"/>
                    </a:ext>
                  </a:extLst>
                </a:gridCol>
                <a:gridCol w="1454150">
                  <a:extLst>
                    <a:ext uri="{9D8B030D-6E8A-4147-A177-3AD203B41FA5}">
                      <a16:colId xmlns:a16="http://schemas.microsoft.com/office/drawing/2014/main" val="3885495357"/>
                    </a:ext>
                  </a:extLst>
                </a:gridCol>
                <a:gridCol w="1454150">
                  <a:extLst>
                    <a:ext uri="{9D8B030D-6E8A-4147-A177-3AD203B41FA5}">
                      <a16:colId xmlns:a16="http://schemas.microsoft.com/office/drawing/2014/main" val="3631772583"/>
                    </a:ext>
                  </a:extLst>
                </a:gridCol>
                <a:gridCol w="1454150">
                  <a:extLst>
                    <a:ext uri="{9D8B030D-6E8A-4147-A177-3AD203B41FA5}">
                      <a16:colId xmlns:a16="http://schemas.microsoft.com/office/drawing/2014/main" val="3075126182"/>
                    </a:ext>
                  </a:extLst>
                </a:gridCol>
                <a:gridCol w="1454150">
                  <a:extLst>
                    <a:ext uri="{9D8B030D-6E8A-4147-A177-3AD203B41FA5}">
                      <a16:colId xmlns:a16="http://schemas.microsoft.com/office/drawing/2014/main" val="3492449206"/>
                    </a:ext>
                  </a:extLst>
                </a:gridCol>
                <a:gridCol w="1454150">
                  <a:extLst>
                    <a:ext uri="{9D8B030D-6E8A-4147-A177-3AD203B41FA5}">
                      <a16:colId xmlns:a16="http://schemas.microsoft.com/office/drawing/2014/main" val="978767482"/>
                    </a:ext>
                  </a:extLst>
                </a:gridCol>
                <a:gridCol w="1454150">
                  <a:extLst>
                    <a:ext uri="{9D8B030D-6E8A-4147-A177-3AD203B41FA5}">
                      <a16:colId xmlns:a16="http://schemas.microsoft.com/office/drawing/2014/main" val="2015800956"/>
                    </a:ext>
                  </a:extLst>
                </a:gridCol>
              </a:tblGrid>
              <a:tr h="370840">
                <a:tc>
                  <a:txBody>
                    <a:bodyPr/>
                    <a:lstStyle/>
                    <a:p>
                      <a:r>
                        <a:rPr lang="en-US" dirty="0"/>
                        <a:t>Test dataset</a:t>
                      </a:r>
                    </a:p>
                  </a:txBody>
                  <a:tcPr/>
                </a:tc>
                <a:tc>
                  <a:txBody>
                    <a:bodyPr/>
                    <a:lstStyle/>
                    <a:p>
                      <a:r>
                        <a:rPr lang="en-US" dirty="0"/>
                        <a:t>Loss:</a:t>
                      </a:r>
                    </a:p>
                    <a:p>
                      <a:pPr lvl="0">
                        <a:buNone/>
                      </a:pPr>
                      <a:r>
                        <a:rPr lang="en-US" sz="1800" b="0" i="0" u="none" strike="noStrike" noProof="0" dirty="0">
                          <a:latin typeface="Consolas"/>
                        </a:rPr>
                        <a:t>0.0357</a:t>
                      </a:r>
                      <a:endParaRPr lang="en-US" dirty="0"/>
                    </a:p>
                  </a:txBody>
                  <a:tcPr/>
                </a:tc>
                <a:tc>
                  <a:txBody>
                    <a:bodyPr/>
                    <a:lstStyle/>
                    <a:p>
                      <a:r>
                        <a:rPr lang="en-US" dirty="0"/>
                        <a:t>Accuracy:</a:t>
                      </a:r>
                    </a:p>
                    <a:p>
                      <a:pPr lvl="0">
                        <a:buNone/>
                      </a:pPr>
                      <a:r>
                        <a:rPr lang="en-US" dirty="0"/>
                        <a:t>98.79%</a:t>
                      </a:r>
                    </a:p>
                  </a:txBody>
                  <a:tcPr/>
                </a:tc>
                <a:tc>
                  <a:txBody>
                    <a:bodyPr/>
                    <a:lstStyle/>
                    <a:p>
                      <a:r>
                        <a:rPr lang="en-US" dirty="0"/>
                        <a:t>Recall:</a:t>
                      </a:r>
                    </a:p>
                    <a:p>
                      <a:pPr lvl="0">
                        <a:buNone/>
                      </a:pPr>
                      <a:r>
                        <a:rPr lang="en-US" dirty="0"/>
                        <a:t>98.80%</a:t>
                      </a:r>
                    </a:p>
                  </a:txBody>
                  <a:tcPr/>
                </a:tc>
                <a:tc>
                  <a:txBody>
                    <a:bodyPr/>
                    <a:lstStyle/>
                    <a:p>
                      <a:r>
                        <a:rPr lang="en-US" dirty="0"/>
                        <a:t>Precision:</a:t>
                      </a:r>
                    </a:p>
                    <a:p>
                      <a:pPr lvl="0">
                        <a:buNone/>
                      </a:pPr>
                      <a:r>
                        <a:rPr lang="en-US" dirty="0"/>
                        <a:t>98.80%</a:t>
                      </a:r>
                    </a:p>
                  </a:txBody>
                  <a:tcPr/>
                </a:tc>
                <a:tc>
                  <a:txBody>
                    <a:bodyPr/>
                    <a:lstStyle/>
                    <a:p>
                      <a:r>
                        <a:rPr lang="en-US" dirty="0"/>
                        <a:t>F1:</a:t>
                      </a:r>
                    </a:p>
                    <a:p>
                      <a:pPr lvl="0">
                        <a:buNone/>
                      </a:pPr>
                      <a:r>
                        <a:rPr lang="en-US" dirty="0"/>
                        <a:t>98.80%</a:t>
                      </a:r>
                    </a:p>
                  </a:txBody>
                  <a:tcPr/>
                </a:tc>
                <a:tc>
                  <a:txBody>
                    <a:bodyPr/>
                    <a:lstStyle/>
                    <a:p>
                      <a:endParaRPr lang="en-US"/>
                    </a:p>
                  </a:txBody>
                  <a:tcPr/>
                </a:tc>
                <a:extLst>
                  <a:ext uri="{0D108BD9-81ED-4DB2-BD59-A6C34878D82A}">
                    <a16:rowId xmlns:a16="http://schemas.microsoft.com/office/drawing/2014/main" val="2379400555"/>
                  </a:ext>
                </a:extLst>
              </a:tr>
              <a:tr h="370840">
                <a:tc>
                  <a:txBody>
                    <a:bodyPr/>
                    <a:lstStyle/>
                    <a:p>
                      <a:r>
                        <a:rPr lang="en-US" dirty="0"/>
                        <a:t>Validation</a:t>
                      </a:r>
                    </a:p>
                    <a:p>
                      <a:pPr lvl="0">
                        <a:buNone/>
                      </a:pPr>
                      <a:r>
                        <a:rPr lang="en-US" dirty="0"/>
                        <a:t>Dataset</a:t>
                      </a:r>
                    </a:p>
                  </a:txBody>
                  <a:tcPr/>
                </a:tc>
                <a:tc>
                  <a:txBody>
                    <a:bodyPr/>
                    <a:lstStyle/>
                    <a:p>
                      <a:r>
                        <a:rPr lang="en-US" dirty="0"/>
                        <a:t>.1261</a:t>
                      </a:r>
                    </a:p>
                  </a:txBody>
                  <a:tcPr/>
                </a:tc>
                <a:tc>
                  <a:txBody>
                    <a:bodyPr/>
                    <a:lstStyle/>
                    <a:p>
                      <a:r>
                        <a:rPr lang="en-US" dirty="0"/>
                        <a:t>97%</a:t>
                      </a:r>
                    </a:p>
                  </a:txBody>
                  <a:tcPr/>
                </a:tc>
                <a:tc>
                  <a:txBody>
                    <a:bodyPr/>
                    <a:lstStyle/>
                    <a:p>
                      <a:r>
                        <a:rPr lang="en-US" dirty="0"/>
                        <a:t>96.75%</a:t>
                      </a:r>
                    </a:p>
                  </a:txBody>
                  <a:tcPr/>
                </a:tc>
                <a:tc>
                  <a:txBody>
                    <a:bodyPr/>
                    <a:lstStyle/>
                    <a:p>
                      <a:r>
                        <a:rPr lang="en-US" dirty="0"/>
                        <a:t>96.75%</a:t>
                      </a:r>
                    </a:p>
                  </a:txBody>
                  <a:tcPr/>
                </a:tc>
                <a:tc>
                  <a:txBody>
                    <a:bodyPr/>
                    <a:lstStyle/>
                    <a:p>
                      <a:r>
                        <a:rPr lang="en-US" dirty="0"/>
                        <a:t>96.75%</a:t>
                      </a:r>
                    </a:p>
                  </a:txBody>
                  <a:tcPr/>
                </a:tc>
                <a:tc>
                  <a:txBody>
                    <a:bodyPr/>
                    <a:lstStyle/>
                    <a:p>
                      <a:endParaRPr lang="en-US"/>
                    </a:p>
                  </a:txBody>
                  <a:tcPr/>
                </a:tc>
                <a:extLst>
                  <a:ext uri="{0D108BD9-81ED-4DB2-BD59-A6C34878D82A}">
                    <a16:rowId xmlns:a16="http://schemas.microsoft.com/office/drawing/2014/main" val="3668505364"/>
                  </a:ext>
                </a:extLst>
              </a:tr>
            </a:tbl>
          </a:graphicData>
        </a:graphic>
      </p:graphicFrame>
      <p:sp>
        <p:nvSpPr>
          <p:cNvPr id="5" name="TextBox 4">
            <a:extLst>
              <a:ext uri="{FF2B5EF4-FFF2-40B4-BE49-F238E27FC236}">
                <a16:creationId xmlns:a16="http://schemas.microsoft.com/office/drawing/2014/main" id="{36A25C5B-7BBA-D86F-80FB-92DE31023575}"/>
              </a:ext>
            </a:extLst>
          </p:cNvPr>
          <p:cNvSpPr txBox="1"/>
          <p:nvPr/>
        </p:nvSpPr>
        <p:spPr>
          <a:xfrm>
            <a:off x="1451428" y="1505856"/>
            <a:ext cx="87630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ResNet101V2 </a:t>
            </a:r>
          </a:p>
          <a:p>
            <a:r>
              <a:rPr lang="en-US" dirty="0"/>
              <a:t>-No augmentation</a:t>
            </a:r>
          </a:p>
          <a:p>
            <a:r>
              <a:rPr lang="en-US" dirty="0"/>
              <a:t>-Frozen top layers</a:t>
            </a:r>
          </a:p>
          <a:p>
            <a:pPr marL="285750" indent="-285750">
              <a:buFont typeface="Calibri"/>
              <a:buChar char="-"/>
            </a:pPr>
            <a:r>
              <a:rPr lang="en-US" dirty="0"/>
              <a:t>80/20 </a:t>
            </a:r>
            <a:r>
              <a:rPr lang="en-US" dirty="0" err="1"/>
              <a:t>val</a:t>
            </a:r>
            <a:r>
              <a:rPr lang="en-US" dirty="0"/>
              <a:t> train split </a:t>
            </a:r>
          </a:p>
          <a:p>
            <a:r>
              <a:rPr lang="en-US" dirty="0"/>
              <a:t>-ImageNet weights</a:t>
            </a:r>
          </a:p>
          <a:p>
            <a:r>
              <a:rPr lang="en-US" dirty="0"/>
              <a:t>-5 Convolutional Layers : </a:t>
            </a:r>
          </a:p>
          <a:p>
            <a:pPr marL="285750" indent="-285750">
              <a:buFont typeface="Calibri"/>
              <a:buChar char="-"/>
            </a:pPr>
            <a:r>
              <a:rPr lang="en-US" dirty="0"/>
              <a:t>2x Dense '</a:t>
            </a:r>
            <a:r>
              <a:rPr lang="en-US" err="1"/>
              <a:t>relu</a:t>
            </a:r>
            <a:r>
              <a:rPr lang="en-US" dirty="0"/>
              <a:t>' activation</a:t>
            </a:r>
          </a:p>
          <a:p>
            <a:pPr marL="285750" indent="-285750">
              <a:buFont typeface="Calibri"/>
              <a:buChar char="-"/>
            </a:pPr>
            <a:r>
              <a:rPr lang="en-US" dirty="0"/>
              <a:t>2x Dropout Layers ( . 2)</a:t>
            </a:r>
          </a:p>
          <a:p>
            <a:pPr marL="285750" indent="-285750">
              <a:buFont typeface="Calibri"/>
              <a:buChar char="-"/>
            </a:pPr>
            <a:r>
              <a:rPr lang="en-US" dirty="0"/>
              <a:t>1x Dense Output Layer '</a:t>
            </a:r>
            <a:r>
              <a:rPr lang="en-US" err="1"/>
              <a:t>softmax</a:t>
            </a:r>
            <a:r>
              <a:rPr lang="en-US" dirty="0"/>
              <a:t>' activation w/ 5 outputs for each class</a:t>
            </a:r>
          </a:p>
          <a:p>
            <a:pPr marL="285750" indent="-285750">
              <a:buFont typeface="Calibri"/>
              <a:buChar char="-"/>
            </a:pPr>
            <a:r>
              <a:rPr lang="en-US" dirty="0"/>
              <a:t>Size 32 Batch </a:t>
            </a:r>
          </a:p>
          <a:p>
            <a:pPr marL="285750" indent="-285750">
              <a:buFont typeface="Calibri"/>
              <a:buChar char="-"/>
            </a:pPr>
            <a:r>
              <a:rPr lang="en-US" dirty="0"/>
              <a:t>Adam Optimizer : learning rate 1e^-4  // Categorical </a:t>
            </a:r>
            <a:r>
              <a:rPr lang="en-US" dirty="0" err="1"/>
              <a:t>crossentropy</a:t>
            </a:r>
            <a:r>
              <a:rPr lang="en-US" dirty="0"/>
              <a:t> Loss </a:t>
            </a:r>
          </a:p>
        </p:txBody>
      </p:sp>
    </p:spTree>
    <p:extLst>
      <p:ext uri="{BB962C8B-B14F-4D97-AF65-F5344CB8AC3E}">
        <p14:creationId xmlns:p14="http://schemas.microsoft.com/office/powerpoint/2010/main" val="196857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 up of a cell&#10;&#10;Description automatically generated">
            <a:extLst>
              <a:ext uri="{FF2B5EF4-FFF2-40B4-BE49-F238E27FC236}">
                <a16:creationId xmlns:a16="http://schemas.microsoft.com/office/drawing/2014/main" id="{AFDB0C82-A7DE-2CA1-3B0B-7FD9A923440E}"/>
              </a:ext>
            </a:extLst>
          </p:cNvPr>
          <p:cNvPicPr>
            <a:picLocks noGrp="1" noChangeAspect="1"/>
          </p:cNvPicPr>
          <p:nvPr>
            <p:ph idx="1"/>
          </p:nvPr>
        </p:nvPicPr>
        <p:blipFill>
          <a:blip r:embed="rId2"/>
          <a:stretch>
            <a:fillRect/>
          </a:stretch>
        </p:blipFill>
        <p:spPr>
          <a:xfrm>
            <a:off x="7373531" y="4194765"/>
            <a:ext cx="3186023" cy="3033982"/>
          </a:xfrm>
        </p:spPr>
      </p:pic>
      <p:pic>
        <p:nvPicPr>
          <p:cNvPr id="5" name="Picture 4" descr="A close up of a cell&#10;&#10;Description automatically generated">
            <a:extLst>
              <a:ext uri="{FF2B5EF4-FFF2-40B4-BE49-F238E27FC236}">
                <a16:creationId xmlns:a16="http://schemas.microsoft.com/office/drawing/2014/main" id="{1479E71B-22CB-8ED9-4FBC-ACD1FAD151D5}"/>
              </a:ext>
            </a:extLst>
          </p:cNvPr>
          <p:cNvPicPr>
            <a:picLocks noChangeAspect="1"/>
          </p:cNvPicPr>
          <p:nvPr/>
        </p:nvPicPr>
        <p:blipFill>
          <a:blip r:embed="rId3"/>
          <a:stretch>
            <a:fillRect/>
          </a:stretch>
        </p:blipFill>
        <p:spPr>
          <a:xfrm>
            <a:off x="5781239" y="1078472"/>
            <a:ext cx="3171646" cy="3119528"/>
          </a:xfrm>
          <a:prstGeom prst="rect">
            <a:avLst/>
          </a:prstGeom>
        </p:spPr>
      </p:pic>
      <p:pic>
        <p:nvPicPr>
          <p:cNvPr id="6" name="Picture 5" descr="A close up of a cell&#10;&#10;Description automatically generated">
            <a:extLst>
              <a:ext uri="{FF2B5EF4-FFF2-40B4-BE49-F238E27FC236}">
                <a16:creationId xmlns:a16="http://schemas.microsoft.com/office/drawing/2014/main" id="{09330187-1A82-B6D2-2019-38911CE57FD6}"/>
              </a:ext>
            </a:extLst>
          </p:cNvPr>
          <p:cNvPicPr>
            <a:picLocks noChangeAspect="1"/>
          </p:cNvPicPr>
          <p:nvPr/>
        </p:nvPicPr>
        <p:blipFill>
          <a:blip r:embed="rId4"/>
          <a:stretch>
            <a:fillRect/>
          </a:stretch>
        </p:blipFill>
        <p:spPr>
          <a:xfrm>
            <a:off x="8962229" y="1082066"/>
            <a:ext cx="3043328" cy="3029310"/>
          </a:xfrm>
          <a:prstGeom prst="rect">
            <a:avLst/>
          </a:prstGeom>
        </p:spPr>
      </p:pic>
      <p:sp>
        <p:nvSpPr>
          <p:cNvPr id="2" name="Title 1">
            <a:extLst>
              <a:ext uri="{FF2B5EF4-FFF2-40B4-BE49-F238E27FC236}">
                <a16:creationId xmlns:a16="http://schemas.microsoft.com/office/drawing/2014/main" id="{0836C957-F132-B90F-FDE4-87DD9D468507}"/>
              </a:ext>
            </a:extLst>
          </p:cNvPr>
          <p:cNvSpPr>
            <a:spLocks noGrp="1"/>
          </p:cNvSpPr>
          <p:nvPr>
            <p:ph type="title"/>
          </p:nvPr>
        </p:nvSpPr>
        <p:spPr>
          <a:xfrm>
            <a:off x="1007263" y="339253"/>
            <a:ext cx="10178322" cy="1492132"/>
          </a:xfrm>
        </p:spPr>
        <p:txBody>
          <a:bodyPr/>
          <a:lstStyle/>
          <a:p>
            <a:r>
              <a:rPr lang="en-US"/>
              <a:t>outcome/challenges</a:t>
            </a:r>
          </a:p>
        </p:txBody>
      </p:sp>
      <p:sp>
        <p:nvSpPr>
          <p:cNvPr id="7" name="TextBox 6">
            <a:extLst>
              <a:ext uri="{FF2B5EF4-FFF2-40B4-BE49-F238E27FC236}">
                <a16:creationId xmlns:a16="http://schemas.microsoft.com/office/drawing/2014/main" id="{E5B85A11-7207-A90E-16EC-843C8F27C154}"/>
              </a:ext>
            </a:extLst>
          </p:cNvPr>
          <p:cNvSpPr txBox="1"/>
          <p:nvPr/>
        </p:nvSpPr>
        <p:spPr>
          <a:xfrm>
            <a:off x="1161142" y="1669143"/>
            <a:ext cx="404585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Problems w/ this Model:</a:t>
            </a:r>
          </a:p>
          <a:p>
            <a:pPr marL="285750" indent="-285750">
              <a:buFont typeface="Arial"/>
              <a:buChar char="•"/>
            </a:pPr>
            <a:r>
              <a:rPr lang="en-US" dirty="0"/>
              <a:t>Model Overfitting : Feature memorization </a:t>
            </a:r>
          </a:p>
          <a:p>
            <a:pPr marL="285750" indent="-285750">
              <a:buFont typeface="Arial"/>
              <a:buChar char="•"/>
            </a:pPr>
            <a:r>
              <a:rPr lang="en-US" dirty="0"/>
              <a:t>Can be refined w/ data augmentation &amp; L1 regularization functions</a:t>
            </a:r>
          </a:p>
          <a:p>
            <a:pPr marL="285750" indent="-285750">
              <a:buFont typeface="Arial"/>
              <a:buChar char="•"/>
            </a:pPr>
            <a:r>
              <a:rPr lang="en-US" dirty="0"/>
              <a:t>Diversify data selection w/ more unique pollen data </a:t>
            </a:r>
          </a:p>
          <a:p>
            <a:pPr marL="285750" indent="-285750">
              <a:buFont typeface="Arial"/>
              <a:buChar char="•"/>
            </a:pPr>
            <a:r>
              <a:rPr lang="en-US" dirty="0"/>
              <a:t>Using less complex models like ResNet50</a:t>
            </a:r>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p:txBody>
      </p:sp>
    </p:spTree>
    <p:extLst>
      <p:ext uri="{BB962C8B-B14F-4D97-AF65-F5344CB8AC3E}">
        <p14:creationId xmlns:p14="http://schemas.microsoft.com/office/powerpoint/2010/main" val="216698073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{A91210C5-3CE8-9349-BD27-C9DDDE32377D}tf10001071</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Badge</vt:lpstr>
      <vt:lpstr>Pollen grain classification</vt:lpstr>
      <vt:lpstr>About: microscopic Data</vt:lpstr>
      <vt:lpstr>Pollen </vt:lpstr>
      <vt:lpstr>GOAl:</vt:lpstr>
      <vt:lpstr>About the dataset</vt:lpstr>
      <vt:lpstr>PowerPoint Presentation</vt:lpstr>
      <vt:lpstr>Technical Details</vt:lpstr>
      <vt:lpstr>outcome/challenges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Five Preprocessing goals</dc:title>
  <dc:creator>Avery, Tyler</dc:creator>
  <cp:revision>146</cp:revision>
  <dcterms:created xsi:type="dcterms:W3CDTF">2023-11-01T17:15:52Z</dcterms:created>
  <dcterms:modified xsi:type="dcterms:W3CDTF">2023-12-12T19:07:16Z</dcterms:modified>
</cp:coreProperties>
</file>