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604" r:id="rId3"/>
    <p:sldId id="592" r:id="rId4"/>
    <p:sldId id="599" r:id="rId5"/>
    <p:sldId id="594" r:id="rId6"/>
    <p:sldId id="595" r:id="rId7"/>
    <p:sldId id="596" r:id="rId8"/>
    <p:sldId id="597" r:id="rId9"/>
    <p:sldId id="598" r:id="rId10"/>
    <p:sldId id="589" r:id="rId11"/>
    <p:sldId id="591" r:id="rId12"/>
    <p:sldId id="603" r:id="rId13"/>
    <p:sldId id="600" r:id="rId14"/>
    <p:sldId id="60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E8469-C476-41DD-8FEA-6431273D53B0}" type="datetimeFigureOut">
              <a:rPr lang="en-CA" smtClean="0"/>
              <a:t>2019-04-13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B6A5F-8E76-42DF-9B93-861D32870D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622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CD93-C3E5-46FC-9B0B-27DB4F64F588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9DBB-E88E-494E-BE06-71AADF8E1F63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5EE1-8327-44CA-8E6B-93F0B24F7B9A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F04B-34F9-464C-8E34-60416916D244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CD95-2963-40C0-AFE4-24DEE2CB9134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9C81-2191-4733-924A-4FF1374CFB9C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B8D-39FB-4ABA-8740-8EF79127FB69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106FB-526F-4762-B7D8-20576CF64BBA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2B38-160C-4E25-ACCA-B1A8FEAC5094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6ACE-F6AE-482F-997F-E6EB41C18315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863D-3178-47BA-90EB-4D04A175E58F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A372C-663F-4ED3-AB9A-A26F0D7D39E3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B5F7-2E59-4ED6-88E1-E889A1EE2181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71B2-5202-4D0D-812D-7D5712C9099A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35243" y="6404954"/>
            <a:ext cx="1600200" cy="365125"/>
          </a:xfrm>
        </p:spPr>
        <p:txBody>
          <a:bodyPr/>
          <a:lstStyle/>
          <a:p>
            <a:fld id="{CEFC2F11-FDFB-41F0-A3C1-2ACF9DD7D1FF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5769" y="6224952"/>
            <a:ext cx="7543800" cy="365125"/>
          </a:xfrm>
        </p:spPr>
        <p:txBody>
          <a:bodyPr/>
          <a:lstStyle>
            <a:lvl1pPr algn="r">
              <a:defRPr>
                <a:solidFill>
                  <a:srgbClr val="FFDD3E"/>
                </a:solidFill>
              </a:defRPr>
            </a:lvl1pPr>
          </a:lstStyle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66436" y="6139474"/>
            <a:ext cx="1142245" cy="669925"/>
          </a:xfrm>
        </p:spPr>
        <p:txBody>
          <a:bodyPr/>
          <a:lstStyle>
            <a:lvl1pPr>
              <a:defRPr sz="1200">
                <a:solidFill>
                  <a:srgbClr val="FFDD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2C4-6FA6-465C-BFEE-C86BAC813CAF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CA60-2599-41FB-8AFA-DC2B3F52F72E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FFC000"/>
                </a:solidFill>
              </a:defRPr>
            </a:lvl1pPr>
          </a:lstStyle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9EB46CF-0CC5-4AC0-86AB-79049C6026E2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CF3F0B-BAA3-40A9-AF80-8D2C1E53A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r>
              <a:rPr lang="en-US" sz="2800" cap="none" dirty="0"/>
              <a:t>Airbnb Toronto Data Analysis</a:t>
            </a:r>
            <a:endParaRPr lang="en-CA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748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Airbnb Toronto Data Analysis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lang="en-GB" sz="2400" dirty="0">
                <a:solidFill>
                  <a:srgbClr val="FFDD3E"/>
                </a:solidFill>
              </a:rPr>
              <a:t>Correlation Matrix – All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Attributes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DDA3989-0382-4CE8-8B5E-5C4C5EE6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Airbnb Toronto Data Analysis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DAE8B8A-1BBE-4F06-8589-01CD9CAE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FF5913-EF7D-42CF-A45E-0D96BE41F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23950"/>
            <a:ext cx="9810750" cy="510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21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DDA3989-0382-4CE8-8B5E-5C4C5EE6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Airbnb Toronto Data Analysis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DAE8B8A-1BBE-4F06-8589-01CD9CAE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766E8C-D930-4408-9BAA-22651132D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150" y="1162050"/>
            <a:ext cx="8163499" cy="506290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5AA74E5-8078-42D2-9EE0-DDEBE5854E60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Airbnb Toronto Data Analysis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lang="en-GB" sz="2400" dirty="0">
                <a:solidFill>
                  <a:srgbClr val="FFDD3E"/>
                </a:solidFill>
              </a:rPr>
              <a:t>Correlation Matrix – Selected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Attributes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89C1AA-687D-4664-BAC7-E8369FDE4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17" y="1278145"/>
            <a:ext cx="3147333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15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DDA3989-0382-4CE8-8B5E-5C4C5EE6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Airbnb Toronto Data Analysis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DAE8B8A-1BBE-4F06-8589-01CD9CAE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861E173-E780-48B8-8552-0F1B8140CBBE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Airbnb Toronto Data Analysis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lang="en-GB" sz="2400" dirty="0">
                <a:solidFill>
                  <a:srgbClr val="FFDD3E"/>
                </a:solidFill>
              </a:rPr>
              <a:t>Number of hosts listed as super hosts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962C65-08DE-4716-A8AB-24F9B28FC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068" y="1700424"/>
            <a:ext cx="5609501" cy="3180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ED9A64-EEA0-417C-AF64-32B16BB1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16" y="1892332"/>
            <a:ext cx="5609501" cy="2905953"/>
          </a:xfrm>
          <a:prstGeom prst="rect">
            <a:avLst/>
          </a:prstGeom>
        </p:spPr>
      </p:pic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97A4B41-3A66-4640-8DD5-6B7F1B970AB1}"/>
              </a:ext>
            </a:extLst>
          </p:cNvPr>
          <p:cNvSpPr txBox="1">
            <a:spLocks/>
          </p:cNvSpPr>
          <p:nvPr/>
        </p:nvSpPr>
        <p:spPr>
          <a:xfrm>
            <a:off x="2677093" y="4718849"/>
            <a:ext cx="282706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Toronto</a:t>
            </a: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1BD0985B-A085-4231-837C-8F006A4CBDBA}"/>
              </a:ext>
            </a:extLst>
          </p:cNvPr>
          <p:cNvSpPr txBox="1">
            <a:spLocks/>
          </p:cNvSpPr>
          <p:nvPr/>
        </p:nvSpPr>
        <p:spPr>
          <a:xfrm>
            <a:off x="8990595" y="4778407"/>
            <a:ext cx="282706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Quebec</a:t>
            </a:r>
          </a:p>
        </p:txBody>
      </p:sp>
    </p:spTree>
    <p:extLst>
      <p:ext uri="{BB962C8B-B14F-4D97-AF65-F5344CB8AC3E}">
        <p14:creationId xmlns:p14="http://schemas.microsoft.com/office/powerpoint/2010/main" val="2895981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DDA3989-0382-4CE8-8B5E-5C4C5EE6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Airbnb Toronto Data Analysis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DAE8B8A-1BBE-4F06-8589-01CD9CAE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861E173-E780-48B8-8552-0F1B8140CBBE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Airbnb Toronto Data Analysis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lang="en-GB" sz="2400" dirty="0">
                <a:solidFill>
                  <a:srgbClr val="FFDD3E"/>
                </a:solidFill>
              </a:rPr>
              <a:t>S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cope for </a:t>
            </a:r>
            <a:r>
              <a:rPr lang="en-GB" sz="2400" dirty="0">
                <a:solidFill>
                  <a:srgbClr val="FFDD3E"/>
                </a:solidFill>
              </a:rPr>
              <a:t>expansion – F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ew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of the next </a:t>
            </a:r>
            <a:r>
              <a:rPr lang="en-GB" sz="2400" dirty="0">
                <a:solidFill>
                  <a:srgbClr val="FFDD3E"/>
                </a:solidFill>
              </a:rPr>
              <a:t>p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ossible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GB" sz="2400" dirty="0">
                <a:solidFill>
                  <a:srgbClr val="FFDD3E"/>
                </a:solidFill>
              </a:rPr>
              <a:t>s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teps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B180D5D5-4FF9-4A7F-A02D-CDAED8542316}"/>
              </a:ext>
            </a:extLst>
          </p:cNvPr>
          <p:cNvSpPr txBox="1">
            <a:spLocks/>
          </p:cNvSpPr>
          <p:nvPr/>
        </p:nvSpPr>
        <p:spPr>
          <a:xfrm>
            <a:off x="1030153" y="1914707"/>
            <a:ext cx="9563036" cy="159715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fontAlgn="base"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Help in deciding in which locations to invest for starting an Airbnb business</a:t>
            </a:r>
          </a:p>
          <a:p>
            <a:pPr marL="177800" indent="-177800" fontAlgn="base"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Sentiment Analysis using Natural Language Took Kit (NLTK) and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TextBlob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marL="177800" indent="-177800" fontAlgn="base"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Price Prediction</a:t>
            </a:r>
          </a:p>
          <a:p>
            <a:pPr marL="177800" indent="-177800" fontAlgn="base"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Finding out what makes a property successful, e.g. which amenities are most important, and what other factors decide success</a:t>
            </a:r>
          </a:p>
          <a:p>
            <a:pPr marL="177800" indent="-177800" fontAlgn="base"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marL="177800" indent="-177800" fontAlgn="base"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marL="0" indent="0" fontAlgn="base">
              <a:spcAft>
                <a:spcPct val="0"/>
              </a:spcAft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399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CF3F0B-BAA3-40A9-AF80-8D2C1E53A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r>
              <a:rPr lang="en-US" sz="2800" cap="none" dirty="0"/>
              <a:t>Thank You</a:t>
            </a:r>
            <a:endParaRPr lang="en-CA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37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48389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DDA3989-0382-4CE8-8B5E-5C4C5EE6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Airbnb Toronto Data Analysis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DAE8B8A-1BBE-4F06-8589-01CD9CAE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861E173-E780-48B8-8552-0F1B8140CBBE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Airbnb Toronto Data Analysis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B180D5D5-4FF9-4A7F-A02D-CDAED8542316}"/>
              </a:ext>
            </a:extLst>
          </p:cNvPr>
          <p:cNvSpPr txBox="1">
            <a:spLocks/>
          </p:cNvSpPr>
          <p:nvPr/>
        </p:nvSpPr>
        <p:spPr>
          <a:xfrm>
            <a:off x="1030153" y="2864620"/>
            <a:ext cx="9563036" cy="91618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fontAlgn="base"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Data sources</a:t>
            </a:r>
          </a:p>
          <a:p>
            <a:pPr marL="577850" lvl="1" indent="-177800" fontAlgn="base"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Indideairbnb.com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C92DCA7B-F807-45BA-A40B-58BF2790F220}"/>
              </a:ext>
            </a:extLst>
          </p:cNvPr>
          <p:cNvSpPr txBox="1">
            <a:spLocks/>
          </p:cNvSpPr>
          <p:nvPr/>
        </p:nvSpPr>
        <p:spPr>
          <a:xfrm>
            <a:off x="1030153" y="1914707"/>
            <a:ext cx="9563036" cy="159715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fontAlgn="base"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Project Objectives</a:t>
            </a:r>
          </a:p>
          <a:p>
            <a:pPr marL="577850" lvl="1" indent="-177800" fontAlgn="base"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Look at the data picture of Airbnb market and try to see what’s going on.</a:t>
            </a:r>
          </a:p>
          <a:p>
            <a:pPr marL="577850" lvl="1" indent="-177800" fontAlgn="base"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Try to create prediction and advisory models for anyone looking at Airbnb</a:t>
            </a:r>
          </a:p>
          <a:p>
            <a:pPr marL="177800" indent="-177800" fontAlgn="base"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marL="0" indent="0" fontAlgn="base">
              <a:spcAft>
                <a:spcPct val="0"/>
              </a:spcAft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CF66A22-AB82-4A82-B6B2-541A8658EC9B}"/>
              </a:ext>
            </a:extLst>
          </p:cNvPr>
          <p:cNvSpPr txBox="1">
            <a:spLocks/>
          </p:cNvSpPr>
          <p:nvPr/>
        </p:nvSpPr>
        <p:spPr>
          <a:xfrm>
            <a:off x="1030153" y="3992084"/>
            <a:ext cx="9563036" cy="159715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fontAlgn="base"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Project Process Flow</a:t>
            </a:r>
          </a:p>
          <a:p>
            <a:pPr marL="577850" lvl="1" indent="-177800" fontAlgn="base"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Get, understand, and manipulate data</a:t>
            </a:r>
          </a:p>
          <a:p>
            <a:pPr marL="577850" lvl="1" indent="-177800" fontAlgn="base">
              <a:spcAft>
                <a:spcPct val="0"/>
              </a:spcAft>
            </a:pPr>
            <a:r>
              <a:rPr lang="en-CA" sz="12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Analysis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marL="177800" indent="-177800" fontAlgn="base"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marL="0" indent="0" fontAlgn="base">
              <a:spcAft>
                <a:spcPct val="0"/>
              </a:spcAft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58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DDA3989-0382-4CE8-8B5E-5C4C5EE6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Airbnb Toronto Data Analysis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DAE8B8A-1BBE-4F06-8589-01CD9CAE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32A9C4-EA4D-4F5F-B390-C51E64A73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49" y="1001262"/>
            <a:ext cx="5540651" cy="40323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12FC97-49F0-463A-BA8F-536FD1897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001262"/>
            <a:ext cx="5888881" cy="376840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FAC0144-5FD6-47DA-88E1-B3D781064CDF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Airbnb Toronto Data Analysis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lang="en-GB" sz="2400" dirty="0">
                <a:solidFill>
                  <a:srgbClr val="FFDD3E"/>
                </a:solidFill>
              </a:rPr>
              <a:t>Property types listed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3656DC-6EB7-425B-BACC-E28D1B4FA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201" y="5009243"/>
            <a:ext cx="9441998" cy="121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8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DDA3989-0382-4CE8-8B5E-5C4C5EE6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Airbnb Toronto Data Analysis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DAE8B8A-1BBE-4F06-8589-01CD9CAE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FAC0144-5FD6-47DA-88E1-B3D781064CDF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Airbnb Toronto Data Analysis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lang="en-GB" sz="2400" dirty="0">
                <a:solidFill>
                  <a:srgbClr val="FFDD3E"/>
                </a:solidFill>
              </a:rPr>
              <a:t>Guests allowed per property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E5AD9E-7DBE-4A6A-B6EB-8AB303837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27" y="1133475"/>
            <a:ext cx="10733945" cy="509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DDA3989-0382-4CE8-8B5E-5C4C5EE6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Airbnb Toronto Data Analysis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DAE8B8A-1BBE-4F06-8589-01CD9CAE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C67A4A-DF8F-488D-ADB2-BDCEE3912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09" y="1133721"/>
            <a:ext cx="5484216" cy="50484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2A530E-08D2-45F4-BF77-5481033CE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865" y="1133721"/>
            <a:ext cx="5891816" cy="487190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1A754B0-CC0F-4F22-B618-D56D966E8556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Airbnb Toronto Data Analysis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lang="en-GB" sz="2400" dirty="0">
                <a:solidFill>
                  <a:srgbClr val="FFDD3E"/>
                </a:solidFill>
              </a:rPr>
              <a:t>Bed types listed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17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DDA3989-0382-4CE8-8B5E-5C4C5EE6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Airbnb Toronto Data Analysis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DAE8B8A-1BBE-4F06-8589-01CD9CAE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354DAE-963E-4647-94F4-50908AF6E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18" y="1152525"/>
            <a:ext cx="10810163" cy="511593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987900B-C86F-4060-84AB-A6F7C5A5F7F1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Airbnb Toronto Data Analysis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lang="en-GB" sz="2400" dirty="0">
                <a:solidFill>
                  <a:srgbClr val="FFDD3E"/>
                </a:solidFill>
              </a:rPr>
              <a:t>Number of bedrooms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89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DDA3989-0382-4CE8-8B5E-5C4C5EE6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Airbnb Toronto Data Analysis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DAE8B8A-1BBE-4F06-8589-01CD9CAE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F720C5-14CE-477F-AE67-AD9B72CD8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18" y="1134761"/>
            <a:ext cx="10810163" cy="509996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7520E22-5619-4AD8-9A74-FFD922A35401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Airbnb Toronto Data Analysis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lang="en-GB" sz="2400" dirty="0">
                <a:solidFill>
                  <a:srgbClr val="FFDD3E"/>
                </a:solidFill>
              </a:rPr>
              <a:t>Number of beds for guests per property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198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DDA3989-0382-4CE8-8B5E-5C4C5EE6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Airbnb Toronto Data Analysis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DAE8B8A-1BBE-4F06-8589-01CD9CAE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79B144-9486-4A04-AD82-3250440B7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18" y="1039511"/>
            <a:ext cx="10810163" cy="522894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8E6E5C5-6496-4826-94DE-C59A29E5B21F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Airbnb Toronto Data Analysis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lang="en-GB" sz="2400" dirty="0">
                <a:solidFill>
                  <a:srgbClr val="FFDD3E"/>
                </a:solidFill>
              </a:rPr>
              <a:t>Number of bathrooms for guests per property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156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DDA3989-0382-4CE8-8B5E-5C4C5EE6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Airbnb Toronto Data Analysis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DAE8B8A-1BBE-4F06-8589-01CD9CAE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DECA3C-6016-4AD3-BCE2-3A3AC297C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18" y="1133475"/>
            <a:ext cx="10810163" cy="500599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861E173-E780-48B8-8552-0F1B8140CBBE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Airbnb Toronto Data Analysis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lang="en-GB" sz="2400" dirty="0">
                <a:solidFill>
                  <a:srgbClr val="FFDD3E"/>
                </a:solidFill>
              </a:rPr>
              <a:t>Number of hosts listed as super hosts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37196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319</TotalTime>
  <Words>213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Myriad Pro</vt:lpstr>
      <vt:lpstr>Wingdings</vt:lpstr>
      <vt:lpstr>Wingdings 3</vt:lpstr>
      <vt:lpstr>Slice</vt:lpstr>
      <vt:lpstr>Airbnb Toronto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Whether Weather Drives Crime</dc:title>
  <dc:creator>Gobind Singh</dc:creator>
  <cp:lastModifiedBy>Richie Singh</cp:lastModifiedBy>
  <cp:revision>37</cp:revision>
  <dcterms:created xsi:type="dcterms:W3CDTF">2018-11-29T05:58:48Z</dcterms:created>
  <dcterms:modified xsi:type="dcterms:W3CDTF">2019-04-13T16:07:09Z</dcterms:modified>
</cp:coreProperties>
</file>