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B461-2672-430D-9F2F-61E40CEAD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48042-7867-4481-B831-53DD0C680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BCB6-16FA-428B-87D3-F7FEB0AA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789-B3A4-49DF-914A-7B441EE83CDA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4624-F698-42CE-8D50-5FDA822F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5951-CF17-468B-A087-68877AC3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1E3A-945C-4FFD-84DE-10B04955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36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DD8B-F605-4577-8314-C21EA477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73741-1135-4F44-B063-19A2F0941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4EFC-7F15-4AD4-BCFB-C8280720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789-B3A4-49DF-914A-7B441EE83CDA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5660-26A0-40B9-A43E-796E43FF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10C1-320C-4DB1-B865-497B8B13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1E3A-945C-4FFD-84DE-10B04955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2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6A95F-4291-4F3B-8A47-383BE8F6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F46D5-CA1B-4D3C-B7E7-3F70D9CA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07D3-8731-44BD-ABE6-B11AD7A5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789-B3A4-49DF-914A-7B441EE83CDA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DF94-FF36-41C4-A741-B64E2F26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60B45-A09F-410D-BF70-0214D92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1E3A-945C-4FFD-84DE-10B04955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4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1A36-F7A9-4B98-A7A4-698CD3F4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9AF7-F79E-4124-A3C7-4144358C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25AD-0018-42FC-9D42-1D90004A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789-B3A4-49DF-914A-7B441EE83CDA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B1AA-EE9F-4FDD-9138-2CF2D832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24B1C-3F8F-4BD5-BC56-E1203259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1E3A-945C-4FFD-84DE-10B04955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D506-6CD5-45A4-95A6-10B6BAAC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EC37-BC3C-445B-8CD4-04A69ACB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DBFD-FB08-47D4-919B-59F885B7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789-B3A4-49DF-914A-7B441EE83CDA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BA2E-4C51-43E4-A45C-16227C1E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EE02-7B30-44B9-B6E7-E05BC46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1E3A-945C-4FFD-84DE-10B04955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21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8226-A07E-4612-8495-276A6DFE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F46BA-B4B9-4077-8FDD-CBDE190F8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1F55-A3AE-49E4-B11F-E9CCC4A50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F4672-FAC7-4FE7-B710-AECEBBC8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789-B3A4-49DF-914A-7B441EE83CDA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C5EE5-86C4-430D-8588-D0042C68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033B-56FB-461F-A505-7E542660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1E3A-945C-4FFD-84DE-10B04955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73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DB3F-CD2A-40FB-8E15-DECADE02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B3DB9-42B8-4660-8E5E-227179BA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067E8-E57A-413E-AE7C-B3A5C17EF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BC430-89E8-4EC7-A017-AB27E4F57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EE504-9E43-46F8-9371-595E6A1CF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13F82-E933-4FEF-8E7C-1DBEFB1A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789-B3A4-49DF-914A-7B441EE83CDA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4B470-068B-4354-8D0E-3375D13D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7C8F0-6D56-4D7E-955A-EA709278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1E3A-945C-4FFD-84DE-10B04955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9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A9E6-2905-461A-83BF-7A06FD3D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BB806-F38E-4FE9-AAFE-31194543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789-B3A4-49DF-914A-7B441EE83CDA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71467-F9A3-43DB-91F8-36FA4D4D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80D4A-2BF8-4E3E-AA62-4C2C13B6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1E3A-945C-4FFD-84DE-10B04955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24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338F1-8D2B-4235-A222-84C87F7B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789-B3A4-49DF-914A-7B441EE83CDA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7B100-CBB6-4D71-A4AE-68B220FC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69E69-04CA-4D78-93D2-ACC0CB1A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1E3A-945C-4FFD-84DE-10B04955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30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A668-7964-4D21-901F-D2DCC474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B215-5228-4EF8-9793-22D65214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8C720-8D82-4CCB-8371-6DFAE4B1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E7966-2305-4BE3-9B46-94B8F188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789-B3A4-49DF-914A-7B441EE83CDA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23E6-4F02-42CE-9C7B-451161E9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B7DC9-5BC2-4F49-90F8-1EB8FB6B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1E3A-945C-4FFD-84DE-10B04955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29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4132-69A5-425D-BDAE-1E74C972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7C75-BDEA-4F9C-B4F0-FE604AFF3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DC3F4-71F2-42D5-BB07-2AE101C2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F4AAF-D0FD-47C0-91D7-1409511C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789-B3A4-49DF-914A-7B441EE83CDA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C9BB-5656-4B6A-921F-FC595A31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AA97B-1AF7-4011-B7AA-BC9211A0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1E3A-945C-4FFD-84DE-10B04955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4538E-0CC8-48C5-9F86-A186CBF5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8BCEB-6D69-4E08-BFF2-619DF1E72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F936-D099-4FDB-834B-4163B4E39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3789-B3A4-49DF-914A-7B441EE83CDA}" type="datetimeFigureOut">
              <a:rPr lang="en-CA" smtClean="0"/>
              <a:t>2019-03-22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594C-ED00-472F-9139-56A7DC687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9EB2-395E-4FAD-8DE8-19DC81D54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1E3A-945C-4FFD-84DE-10B049559B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2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1611D7-3AEF-49B8-851F-BB9E94E0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37" y="265195"/>
            <a:ext cx="9914021" cy="6038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CC82A-EEBD-4199-84D2-9DBA3B0A5456}"/>
              </a:ext>
            </a:extLst>
          </p:cNvPr>
          <p:cNvSpPr/>
          <p:nvPr/>
        </p:nvSpPr>
        <p:spPr>
          <a:xfrm>
            <a:off x="976137" y="1828847"/>
            <a:ext cx="10239726" cy="2308324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MMR Summary</a:t>
            </a:r>
          </a:p>
          <a:p>
            <a:pPr algn="ctr"/>
            <a:r>
              <a:rPr lang="en-US" sz="4800" b="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Mumps – Measles - Rubella</a:t>
            </a:r>
          </a:p>
        </p:txBody>
      </p:sp>
    </p:spTree>
    <p:extLst>
      <p:ext uri="{BB962C8B-B14F-4D97-AF65-F5344CB8AC3E}">
        <p14:creationId xmlns:p14="http://schemas.microsoft.com/office/powerpoint/2010/main" val="400569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66FAEF-4389-4E25-BFF7-A3640F7F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84" y="120316"/>
            <a:ext cx="10496437" cy="6544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CC82A-EEBD-4199-84D2-9DBA3B0A5456}"/>
              </a:ext>
            </a:extLst>
          </p:cNvPr>
          <p:cNvSpPr/>
          <p:nvPr/>
        </p:nvSpPr>
        <p:spPr>
          <a:xfrm>
            <a:off x="789184" y="2069478"/>
            <a:ext cx="10903498" cy="2185214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MMR Vaccination</a:t>
            </a:r>
          </a:p>
          <a:p>
            <a:pPr algn="ctr"/>
            <a:r>
              <a:rPr lang="en-US" sz="4800" b="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Mumps – Measles - Rubella</a:t>
            </a:r>
          </a:p>
        </p:txBody>
      </p:sp>
    </p:spTree>
    <p:extLst>
      <p:ext uri="{BB962C8B-B14F-4D97-AF65-F5344CB8AC3E}">
        <p14:creationId xmlns:p14="http://schemas.microsoft.com/office/powerpoint/2010/main" val="374989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823C-1E8F-44C1-8DC3-EE89CDE4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14" y="602014"/>
            <a:ext cx="9927172" cy="5861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CC82A-EEBD-4199-84D2-9DBA3B0A5456}"/>
              </a:ext>
            </a:extLst>
          </p:cNvPr>
          <p:cNvSpPr/>
          <p:nvPr/>
        </p:nvSpPr>
        <p:spPr>
          <a:xfrm>
            <a:off x="1993033" y="1606663"/>
            <a:ext cx="8205934" cy="30469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Diseases Correlation</a:t>
            </a:r>
          </a:p>
        </p:txBody>
      </p:sp>
    </p:spTree>
    <p:extLst>
      <p:ext uri="{BB962C8B-B14F-4D97-AF65-F5344CB8AC3E}">
        <p14:creationId xmlns:p14="http://schemas.microsoft.com/office/powerpoint/2010/main" val="15664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265D96-729B-41AD-A20D-8BC565AC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12192000" cy="4286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D5BA8D-3ABA-47E0-88E3-A52BD5D8B96F}"/>
              </a:ext>
            </a:extLst>
          </p:cNvPr>
          <p:cNvSpPr/>
          <p:nvPr/>
        </p:nvSpPr>
        <p:spPr>
          <a:xfrm>
            <a:off x="1993033" y="2644170"/>
            <a:ext cx="8205934" cy="156966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89048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Tomines</dc:creator>
  <cp:lastModifiedBy>Jose Tomines</cp:lastModifiedBy>
  <cp:revision>7</cp:revision>
  <dcterms:created xsi:type="dcterms:W3CDTF">2019-03-22T00:35:58Z</dcterms:created>
  <dcterms:modified xsi:type="dcterms:W3CDTF">2019-03-22T20:28:46Z</dcterms:modified>
</cp:coreProperties>
</file>