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9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9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2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ACAB-758A-4262-835B-8E664503B6C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2079-AC91-41AB-9C7C-22E27DF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22228" cy="456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05489"/>
            <a:ext cx="9144000" cy="1470025"/>
          </a:xfr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CA" b="1" dirty="0" smtClean="0"/>
              <a:t>The Effects of Net </a:t>
            </a:r>
            <a:r>
              <a:rPr lang="en-CA" b="1" dirty="0"/>
              <a:t>Migration 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in </a:t>
            </a:r>
            <a:r>
              <a:rPr lang="en-CA" b="1" dirty="0"/>
              <a:t>Canada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47057" y="5486400"/>
            <a:ext cx="7239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Presented by :</a:t>
            </a:r>
          </a:p>
          <a:p>
            <a:pPr algn="ctr"/>
            <a:r>
              <a:rPr lang="en-US" sz="3200" b="1" dirty="0" smtClean="0"/>
              <a:t>Purnima, Jodi, Bobby, Sam, Andre</a:t>
            </a:r>
            <a:endParaRPr lang="en-US" sz="3200" b="1" dirty="0" smtClean="0">
              <a:effectLst/>
            </a:endParaRPr>
          </a:p>
          <a:p>
            <a:pPr algn="ctr"/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9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Agenda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676400"/>
            <a:ext cx="8305799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2000" dirty="0" smtClean="0">
                <a:solidFill>
                  <a:schemeClr val="tx2"/>
                </a:solidFill>
              </a:rPr>
              <a:t>Introduction &amp; Problem Statement</a:t>
            </a:r>
          </a:p>
          <a:p>
            <a:pPr>
              <a:buFont typeface="+mj-lt"/>
              <a:buAutoNum type="arabicPeriod"/>
            </a:pPr>
            <a:r>
              <a:rPr lang="en-CA" sz="2000" dirty="0" smtClean="0">
                <a:solidFill>
                  <a:schemeClr val="tx2"/>
                </a:solidFill>
              </a:rPr>
              <a:t>Methods </a:t>
            </a:r>
          </a:p>
          <a:p>
            <a:pPr>
              <a:buFont typeface="+mj-lt"/>
              <a:buAutoNum type="arabicPeriod"/>
            </a:pPr>
            <a:r>
              <a:rPr lang="en-CA" sz="2000" dirty="0" smtClean="0">
                <a:solidFill>
                  <a:schemeClr val="tx2"/>
                </a:solidFill>
              </a:rPr>
              <a:t>Findings</a:t>
            </a:r>
          </a:p>
          <a:p>
            <a:pPr>
              <a:buFont typeface="+mj-lt"/>
              <a:buAutoNum type="arabicPeriod"/>
            </a:pPr>
            <a:r>
              <a:rPr lang="en-CA" sz="2000" dirty="0" smtClean="0">
                <a:solidFill>
                  <a:schemeClr val="tx2"/>
                </a:solidFill>
              </a:rPr>
              <a:t>Conclusions</a:t>
            </a:r>
          </a:p>
          <a:p>
            <a:pPr>
              <a:buFont typeface="+mj-lt"/>
              <a:buAutoNum type="arabicPeriod"/>
            </a:pPr>
            <a:r>
              <a:rPr lang="en-CA" sz="2000" dirty="0" smtClean="0">
                <a:solidFill>
                  <a:schemeClr val="tx2"/>
                </a:solidFill>
              </a:rPr>
              <a:t>Implications &amp; Discussion</a:t>
            </a:r>
            <a:endParaRPr lang="en-C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and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We wanted to find out the following: </a:t>
            </a:r>
          </a:p>
          <a:p>
            <a:pPr fontAlgn="base"/>
            <a:r>
              <a:rPr lang="en-CA" dirty="0" smtClean="0"/>
              <a:t>Does </a:t>
            </a:r>
            <a:r>
              <a:rPr lang="en-CA" dirty="0"/>
              <a:t>migration affect the unemployment rate?</a:t>
            </a:r>
          </a:p>
          <a:p>
            <a:pPr fontAlgn="base"/>
            <a:r>
              <a:rPr lang="en-CA" dirty="0"/>
              <a:t>Does migration affect the crime rate?</a:t>
            </a:r>
          </a:p>
          <a:p>
            <a:pPr fontAlgn="base"/>
            <a:r>
              <a:rPr lang="en-CA" dirty="0"/>
              <a:t>Does migration affect GDP per capita</a:t>
            </a:r>
            <a:r>
              <a:rPr lang="en-CA" dirty="0" smtClean="0"/>
              <a:t>?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CA" dirty="0" smtClean="0"/>
              <a:t>Findings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6007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We </a:t>
            </a:r>
            <a:r>
              <a:rPr lang="en-CA" i="1" dirty="0"/>
              <a:t>find a good p-value and standard error for Crime Rate vs Migration, but a poor r- value. There is some </a:t>
            </a:r>
            <a:r>
              <a:rPr lang="en-CA" i="1" dirty="0" err="1"/>
              <a:t>corelation</a:t>
            </a:r>
            <a:r>
              <a:rPr lang="en-CA" i="1" dirty="0"/>
              <a:t> between the two but the trend can be affected by other economic and societal factors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Findings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4102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GDP </a:t>
            </a:r>
            <a:r>
              <a:rPr lang="en-CA" i="1" dirty="0"/>
              <a:t>and </a:t>
            </a:r>
            <a:r>
              <a:rPr lang="en-CA" i="1" dirty="0" err="1"/>
              <a:t>MIgration</a:t>
            </a:r>
            <a:r>
              <a:rPr lang="en-CA" i="1" dirty="0"/>
              <a:t> does not show any </a:t>
            </a:r>
            <a:r>
              <a:rPr lang="en-CA" i="1" dirty="0" err="1"/>
              <a:t>corealation</a:t>
            </a:r>
            <a:r>
              <a:rPr lang="en-CA" i="1" dirty="0"/>
              <a:t>. There can be many factors for the trend such as:</a:t>
            </a:r>
            <a:r>
              <a:rPr lang="en-CA" dirty="0"/>
              <a:t> </a:t>
            </a:r>
            <a:r>
              <a:rPr lang="en-CA" i="1" dirty="0"/>
              <a:t>#Actually, not </a:t>
            </a:r>
            <a:r>
              <a:rPr lang="en-CA" i="1" dirty="0" err="1"/>
              <a:t>corelated</a:t>
            </a:r>
            <a:r>
              <a:rPr lang="en-CA" dirty="0"/>
              <a:t> </a:t>
            </a:r>
            <a:r>
              <a:rPr lang="en-CA" i="1" dirty="0"/>
              <a:t>#Data </a:t>
            </a:r>
            <a:r>
              <a:rPr lang="en-CA" i="1" dirty="0" err="1"/>
              <a:t>availabilty</a:t>
            </a:r>
            <a:r>
              <a:rPr lang="en-CA" i="1" dirty="0"/>
              <a:t> for a smaller time frame</a:t>
            </a:r>
            <a:r>
              <a:rPr lang="en-CA" dirty="0"/>
              <a:t> </a:t>
            </a:r>
            <a:r>
              <a:rPr lang="en-CA" i="1" dirty="0"/>
              <a:t>#GDP is being affected by number of other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Findings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We wanted to find out the following: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870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The following considerations were made: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165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Effects of Net Migration  in Canada </vt:lpstr>
      <vt:lpstr> Agenda </vt:lpstr>
      <vt:lpstr>Introduction and Problem statement</vt:lpstr>
      <vt:lpstr>Methods</vt:lpstr>
      <vt:lpstr>Findings</vt:lpstr>
      <vt:lpstr>Findings</vt:lpstr>
      <vt:lpstr>Findings</vt:lpstr>
      <vt:lpstr>Conclusions</vt:lpstr>
      <vt:lpstr>implications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bhatt</dc:creator>
  <cp:lastModifiedBy>bob bhatt</cp:lastModifiedBy>
  <cp:revision>12</cp:revision>
  <dcterms:created xsi:type="dcterms:W3CDTF">2018-11-29T05:40:00Z</dcterms:created>
  <dcterms:modified xsi:type="dcterms:W3CDTF">2018-11-29T06:40:41Z</dcterms:modified>
</cp:coreProperties>
</file>