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68" r:id="rId7"/>
    <p:sldId id="260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4"/>
    <p:restoredTop sz="94666"/>
  </p:normalViewPr>
  <p:slideViewPr>
    <p:cSldViewPr>
      <p:cViewPr varScale="1">
        <p:scale>
          <a:sx n="102" d="100"/>
          <a:sy n="102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6452-E97F-A64E-BFFF-4B961DE7737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98EEC-85A9-364D-9B4F-E55F826A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98EEC-85A9-364D-9B4F-E55F826AC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ACAB-758A-4262-835B-8E664503B6C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commons.wikimedia.org/wiki/File:Flag_of_Canada.p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en.wikipedia.org/wiki/Wang_Wang_and_Funi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JPG"/><Relationship Id="rId4" Type="http://schemas.openxmlformats.org/officeDocument/2006/relationships/image" Target="../media/image4.jpg"/><Relationship Id="rId9" Type="http://schemas.openxmlformats.org/officeDocument/2006/relationships/hyperlink" Target="https://es.wikipedia.org/wiki/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22228" cy="456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05489"/>
            <a:ext cx="9144000" cy="1470025"/>
          </a:xfr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b="1" dirty="0"/>
              <a:t>The Effects of Net Migration </a:t>
            </a:r>
            <a:br>
              <a:rPr lang="en-CA" b="1" dirty="0"/>
            </a:br>
            <a:r>
              <a:rPr lang="en-CA" b="1" dirty="0"/>
              <a:t>in Canada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47057" y="5486400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Presented by :</a:t>
            </a:r>
          </a:p>
          <a:p>
            <a:pPr algn="ctr"/>
            <a:r>
              <a:rPr lang="en-US" sz="3200" b="1" dirty="0"/>
              <a:t>Purnima, Jodi, Bobby, Sam, Andre</a:t>
            </a:r>
            <a:endParaRPr lang="en-US" sz="3200" b="1" dirty="0">
              <a:effectLst/>
            </a:endParaRPr>
          </a:p>
          <a:p>
            <a:pPr algn="ctr"/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91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620000" cy="2743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CA" sz="2400" dirty="0"/>
              <a:t>There are some correlation between migration and factors like national income, GDP, crime rate  and unemployment</a:t>
            </a:r>
          </a:p>
          <a:p>
            <a:pPr fontAlgn="base"/>
            <a:r>
              <a:rPr lang="en-CA" sz="2400" dirty="0"/>
              <a:t>But, there are many other economic, government and other factors that affect migration</a:t>
            </a:r>
          </a:p>
          <a:p>
            <a:pPr fontAlgn="base"/>
            <a:r>
              <a:rPr lang="en-CA" sz="2400" dirty="0"/>
              <a:t>Data limitation is one of the factor that we cannot deduct relation with confidence</a:t>
            </a:r>
          </a:p>
          <a:p>
            <a:pPr marL="0" indent="0" fontAlgn="base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870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Agenda</a:t>
            </a:r>
            <a:br>
              <a:rPr lang="en-CA" dirty="0"/>
            </a:b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2208869"/>
            <a:ext cx="495299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2000" dirty="0"/>
              <a:t>Introduction &amp; Problem Statement</a:t>
            </a:r>
          </a:p>
          <a:p>
            <a:pPr>
              <a:buFont typeface="+mj-lt"/>
              <a:buAutoNum type="arabicPeriod"/>
            </a:pPr>
            <a:r>
              <a:rPr lang="en-CA" sz="2000" dirty="0"/>
              <a:t>Methods </a:t>
            </a:r>
          </a:p>
          <a:p>
            <a:pPr>
              <a:buFont typeface="+mj-lt"/>
              <a:buAutoNum type="arabicPeriod"/>
            </a:pPr>
            <a:r>
              <a:rPr lang="en-CA" sz="2000" dirty="0"/>
              <a:t>Findings</a:t>
            </a:r>
          </a:p>
          <a:p>
            <a:pPr>
              <a:buFont typeface="+mj-lt"/>
              <a:buAutoNum type="arabicPeriod"/>
            </a:pPr>
            <a:r>
              <a:rPr lang="en-CA" sz="2000" dirty="0"/>
              <a:t>Conclusions</a:t>
            </a:r>
          </a:p>
          <a:p>
            <a:pPr>
              <a:buFont typeface="+mj-lt"/>
              <a:buAutoNum type="arabicPeriod"/>
            </a:pPr>
            <a:r>
              <a:rPr lang="en-CA" sz="2000" dirty="0"/>
              <a:t>Implications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74897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Introduction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wanted to find out the following: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CA" dirty="0"/>
              <a:t>Does national median income affect migration?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CA" dirty="0"/>
              <a:t>Does migration affect inflation (CPI)?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CA" dirty="0"/>
              <a:t>Does migration affect the crime rate?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CA" dirty="0"/>
              <a:t>Does migration affect GDP per capita?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CA" dirty="0"/>
              <a:t>Does migration affect the unemployment rate?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587829" y="2902087"/>
            <a:ext cx="2906486" cy="78109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446314" y="4051955"/>
            <a:ext cx="3048000" cy="93506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PC D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2" y="4571311"/>
            <a:ext cx="588316" cy="64322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33410" y="2424173"/>
            <a:ext cx="851369" cy="735895"/>
            <a:chOff x="1024128" y="2374074"/>
            <a:chExt cx="1135158" cy="981193"/>
          </a:xfrm>
        </p:grpSpPr>
        <p:pic>
          <p:nvPicPr>
            <p:cNvPr id="11" name="Content Placeholder 3" descr="API - Computer Science Wik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958" y="2667317"/>
              <a:ext cx="883328" cy="687950"/>
            </a:xfrm>
            <a:prstGeom prst="rect">
              <a:avLst/>
            </a:prstGeom>
          </p:spPr>
        </p:pic>
        <p:pic>
          <p:nvPicPr>
            <p:cNvPr id="13" name="Picture 12" descr="Pengertian Fungsi Penerapan Json Pada PHP | Blog World Web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28" y="2374074"/>
              <a:ext cx="424014" cy="48949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1259334" y="2312464"/>
            <a:ext cx="1096950" cy="402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Government of Alberta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67291" y="5139643"/>
            <a:ext cx="1248155" cy="288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Stats Canada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2070" y="4339070"/>
            <a:ext cx="1915886" cy="761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Pandas data munging</a:t>
            </a:r>
          </a:p>
        </p:txBody>
      </p:sp>
      <p:pic>
        <p:nvPicPr>
          <p:cNvPr id="28" name="Picture 27" descr="File:Matplotlib logo.svg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35" y="3797351"/>
            <a:ext cx="1540107" cy="2827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65712" y="3837760"/>
            <a:ext cx="990802" cy="9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03635" y="4339070"/>
            <a:ext cx="1915886" cy="761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Plotting in using matplotlib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99047" y="2513723"/>
            <a:ext cx="1935496" cy="402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Trading Economics</a:t>
            </a:r>
          </a:p>
        </p:txBody>
      </p:sp>
      <p:pic>
        <p:nvPicPr>
          <p:cNvPr id="9" name="Picture 8" descr="File:Flag of Canada.png">
            <a:extLst>
              <a:ext uri="{FF2B5EF4-FFF2-40B4-BE49-F238E27FC236}">
                <a16:creationId xmlns:a16="http://schemas.microsoft.com/office/drawing/2014/main" id="{7472D9C6-E017-A44F-8CBA-05C5F6396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85090" y="5718632"/>
            <a:ext cx="576670" cy="288335"/>
          </a:xfrm>
          <a:prstGeom prst="rect">
            <a:avLst/>
          </a:prstGeom>
        </p:spPr>
      </p:pic>
      <p:pic>
        <p:nvPicPr>
          <p:cNvPr id="18" name="Picture 17" descr="Python - Wikipedia, la enciclopedia libre">
            <a:extLst>
              <a:ext uri="{FF2B5EF4-FFF2-40B4-BE49-F238E27FC236}">
                <a16:creationId xmlns:a16="http://schemas.microsoft.com/office/drawing/2014/main" id="{2578BCE4-3EAB-A349-AC71-2CC7210704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73485" y="3549344"/>
            <a:ext cx="643225" cy="643225"/>
          </a:xfrm>
          <a:prstGeom prst="rect">
            <a:avLst/>
          </a:prstGeom>
        </p:spPr>
      </p:pic>
      <p:pic>
        <p:nvPicPr>
          <p:cNvPr id="30" name="Picture 29" descr="Python - Wikipedia, la enciclopedia libre">
            <a:extLst>
              <a:ext uri="{FF2B5EF4-FFF2-40B4-BE49-F238E27FC236}">
                <a16:creationId xmlns:a16="http://schemas.microsoft.com/office/drawing/2014/main" id="{AF17B542-F708-6942-9205-7904F40C3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66294" y="3549344"/>
            <a:ext cx="643225" cy="643225"/>
          </a:xfrm>
          <a:prstGeom prst="rect">
            <a:avLst/>
          </a:prstGeom>
        </p:spPr>
      </p:pic>
      <p:pic>
        <p:nvPicPr>
          <p:cNvPr id="21" name="Picture 20" descr="Wang Wang and Funi - Wikipedia">
            <a:extLst>
              <a:ext uri="{FF2B5EF4-FFF2-40B4-BE49-F238E27FC236}">
                <a16:creationId xmlns:a16="http://schemas.microsoft.com/office/drawing/2014/main" id="{D8AED826-AF41-1A4F-A713-4243F702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378412" y="3576056"/>
            <a:ext cx="418406" cy="5578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D489CB-0654-4143-BC76-FDDB3DCF25BB}"/>
              </a:ext>
            </a:extLst>
          </p:cNvPr>
          <p:cNvSpPr/>
          <p:nvPr/>
        </p:nvSpPr>
        <p:spPr>
          <a:xfrm>
            <a:off x="2397364" y="5372046"/>
            <a:ext cx="1096950" cy="402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Government of Alberta</a:t>
            </a:r>
          </a:p>
        </p:txBody>
      </p:sp>
    </p:spTree>
    <p:extLst>
      <p:ext uri="{BB962C8B-B14F-4D97-AF65-F5344CB8AC3E}">
        <p14:creationId xmlns:p14="http://schemas.microsoft.com/office/powerpoint/2010/main" val="24842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82BE3C-49C8-0441-ADBE-A8E225A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 #1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5F94-897E-0749-8D52-D9A004C0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84" y="1905000"/>
            <a:ext cx="5186216" cy="3461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87DD8-8A95-7F43-A4BC-FBBE9E13F7A2}"/>
              </a:ext>
            </a:extLst>
          </p:cNvPr>
          <p:cNvSpPr txBox="1"/>
          <p:nvPr/>
        </p:nvSpPr>
        <p:spPr>
          <a:xfrm>
            <a:off x="474372" y="2215333"/>
            <a:ext cx="2878428" cy="296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Is there a correlation between household income and migration?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According to the data, one could conclude that there is correlation between increase in median income and increase in migration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70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ED11E29E-3AC7-D947-91C1-C602E5AF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49" y="2209800"/>
            <a:ext cx="4297351" cy="307111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D65B87-1122-F64F-ADAD-B97643B1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 #2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D2765-4AA3-D640-A69F-67C5C61810E9}"/>
              </a:ext>
            </a:extLst>
          </p:cNvPr>
          <p:cNvSpPr txBox="1"/>
          <p:nvPr/>
        </p:nvSpPr>
        <p:spPr>
          <a:xfrm>
            <a:off x="472858" y="1295400"/>
            <a:ext cx="2878428" cy="296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Does migration affect inflation (CPI)?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seems to be a general trend that CPI increases more intensely as Net Migration increases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we do find a number of outlier years that affect the trendline, as seen in the bottom right of the graph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CPI almost always increases annually year to year, so it is uncertain how much of an effect migration plays on changing CPI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185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CA" dirty="0"/>
              <a:t>Findings #3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30" y="2057400"/>
            <a:ext cx="4756308" cy="31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35" y="2594756"/>
            <a:ext cx="3831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Does migration affect the crime rate?</a:t>
            </a:r>
          </a:p>
          <a:p>
            <a:endParaRPr lang="en-CA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find a good p-value and standard error for Crime Rate vs Migration, but a poor r-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some correlation between the two but the trend can be affected by other economic and societal factors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Findings #4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981200"/>
            <a:ext cx="5257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044" y="2302639"/>
            <a:ext cx="3470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Does migration affect GDP per capita?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GDP and Migration does not show any correlation based on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can be many factors for the trend such as: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Actually, not correlated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Data availability for a smaller time frame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GDP is being affected by number of other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Findings #5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529C6-51A9-0045-A990-39388E36439F}"/>
              </a:ext>
            </a:extLst>
          </p:cNvPr>
          <p:cNvSpPr txBox="1"/>
          <p:nvPr/>
        </p:nvSpPr>
        <p:spPr>
          <a:xfrm>
            <a:off x="470079" y="2484388"/>
            <a:ext cx="3643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Does migration affect the unemployment rate?</a:t>
            </a:r>
            <a:endParaRPr lang="en-CA" i="1" dirty="0"/>
          </a:p>
          <a:p>
            <a:endParaRPr lang="en-CA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Unemployment and Migration show a “lead-lag”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national net migration is cross-correlated with the values of unemployment rate at a later time, in about 2-3 years</a:t>
            </a:r>
            <a:endParaRPr lang="en-US" dirty="0"/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A9273B-A3B4-2449-99EE-EE550F378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27" y="1866900"/>
            <a:ext cx="4652088" cy="3543300"/>
          </a:xfrm>
        </p:spPr>
      </p:pic>
    </p:spTree>
    <p:extLst>
      <p:ext uri="{BB962C8B-B14F-4D97-AF65-F5344CB8AC3E}">
        <p14:creationId xmlns:p14="http://schemas.microsoft.com/office/powerpoint/2010/main" val="2205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391</Words>
  <Application>Microsoft Macintosh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The Effects of Net Migration  in Canada </vt:lpstr>
      <vt:lpstr> Agenda </vt:lpstr>
      <vt:lpstr>Introduction and Problem statement</vt:lpstr>
      <vt:lpstr>Methods</vt:lpstr>
      <vt:lpstr>Findings #1</vt:lpstr>
      <vt:lpstr>Findings #2</vt:lpstr>
      <vt:lpstr>Findings #3</vt:lpstr>
      <vt:lpstr>Findings #4</vt:lpstr>
      <vt:lpstr>Findings #5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bhatt</dc:creator>
  <cp:lastModifiedBy>Di Qiao</cp:lastModifiedBy>
  <cp:revision>24</cp:revision>
  <dcterms:created xsi:type="dcterms:W3CDTF">2018-11-29T05:40:00Z</dcterms:created>
  <dcterms:modified xsi:type="dcterms:W3CDTF">2018-11-30T00:27:37Z</dcterms:modified>
</cp:coreProperties>
</file>