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7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2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DD2B-9710-4321-9E90-3BF5C3C7F665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98D6-0827-4342-928D-5E3B2C384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932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7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527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2023-06-25T13:55:34Z</dcterms:created>
  <dcterms:modified xsi:type="dcterms:W3CDTF">2023-06-25T14:17:57Z</dcterms:modified>
</cp:coreProperties>
</file>