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76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96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66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5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5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9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rite2sushma/Capstone-1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project by Team 14</a:t>
            </a:r>
          </a:p>
          <a:p>
            <a:r>
              <a:rPr lang="de-DE" sz="1500" dirty="0"/>
              <a:t>For Data Analysis bootcamp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906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Sushma Goutam</a:t>
            </a:r>
          </a:p>
          <a:p>
            <a:r>
              <a:rPr lang="de-DE" dirty="0"/>
              <a:t>Sai Hin Sin</a:t>
            </a:r>
          </a:p>
          <a:p>
            <a:r>
              <a:rPr lang="de-DE" dirty="0"/>
              <a:t>Kris van der Mast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a dataset</a:t>
            </a:r>
            <a:r>
              <a:rPr lang="en-US" dirty="0"/>
              <a:t> that has at least 2 CSV files (to merge/join/concatenate them later)</a:t>
            </a:r>
          </a:p>
          <a:p>
            <a:r>
              <a:rPr lang="en-US" dirty="0"/>
              <a:t>Come up with </a:t>
            </a:r>
            <a:r>
              <a:rPr lang="en-US" b="1" dirty="0"/>
              <a:t>5 questions</a:t>
            </a:r>
            <a:r>
              <a:rPr lang="en-US" dirty="0"/>
              <a:t> that we want to answer while exploring the dataset</a:t>
            </a:r>
          </a:p>
          <a:p>
            <a:r>
              <a:rPr lang="en-US" dirty="0"/>
              <a:t>Create one </a:t>
            </a:r>
            <a:r>
              <a:rPr lang="en-US" b="1" dirty="0"/>
              <a:t>GitHub repository</a:t>
            </a:r>
            <a:r>
              <a:rPr lang="en-US" dirty="0"/>
              <a:t> for team 14 Capstone project</a:t>
            </a:r>
          </a:p>
          <a:p>
            <a:r>
              <a:rPr lang="en-US" b="1" dirty="0"/>
              <a:t>Perform EDA</a:t>
            </a:r>
            <a:r>
              <a:rPr lang="en-US" dirty="0"/>
              <a:t> (Exploratory Data Analysis) on the dataset with basic visualizations</a:t>
            </a:r>
          </a:p>
          <a:p>
            <a:r>
              <a:rPr lang="en-US" b="1" dirty="0"/>
              <a:t>Make a 5 min presentation</a:t>
            </a:r>
            <a:r>
              <a:rPr lang="en-US" dirty="0"/>
              <a:t> about team findings and present it online. Add presentation slides to team’s GitHub repo.</a:t>
            </a:r>
          </a:p>
          <a:p>
            <a:r>
              <a:rPr lang="en-US" b="1" dirty="0"/>
              <a:t>Celebrate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4784248"/>
            <a:ext cx="334851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en-US" b="1" dirty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pandas</a:t>
            </a:r>
          </a:p>
          <a:p>
            <a:r>
              <a:rPr lang="de-DE" dirty="0"/>
              <a:t>matplotlib</a:t>
            </a:r>
          </a:p>
          <a:p>
            <a:r>
              <a:rPr lang="de-DE" dirty="0"/>
              <a:t>seaborn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B6C7A0-F587-46A8-B9B2-FC272876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150" altLang="en-150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FBF9BD-D5F2-40DD-933E-320945DE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150" altLang="en-150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3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2C76-86AF-4F13-9F48-89E66A6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435-326F-4D8D-B91C-9B15FB4C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Getting to know the team</a:t>
            </a:r>
          </a:p>
          <a:p>
            <a:r>
              <a:rPr lang="en-IN" dirty="0"/>
              <a:t>Finding a dataset</a:t>
            </a:r>
          </a:p>
          <a:p>
            <a:pPr lvl="1"/>
            <a:r>
              <a:rPr lang="en-IN" dirty="0"/>
              <a:t>Not too bulky</a:t>
            </a:r>
          </a:p>
          <a:p>
            <a:pPr lvl="1"/>
            <a:r>
              <a:rPr lang="en-IN" dirty="0"/>
              <a:t>Large enough for our planned EDA </a:t>
            </a:r>
          </a:p>
          <a:p>
            <a:r>
              <a:rPr lang="en-IN" dirty="0"/>
              <a:t>Communication</a:t>
            </a:r>
          </a:p>
          <a:p>
            <a:r>
              <a:rPr lang="en-IN" dirty="0"/>
              <a:t>Getting the momentum</a:t>
            </a:r>
          </a:p>
          <a:p>
            <a:r>
              <a:rPr lang="en-IN" dirty="0"/>
              <a:t>Last minute glitches</a:t>
            </a:r>
          </a:p>
        </p:txBody>
      </p:sp>
    </p:spTree>
    <p:extLst>
      <p:ext uri="{BB962C8B-B14F-4D97-AF65-F5344CB8AC3E}">
        <p14:creationId xmlns:p14="http://schemas.microsoft.com/office/powerpoint/2010/main" val="34160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What</a:t>
            </a:r>
          </a:p>
          <a:p>
            <a:pPr lvl="1"/>
            <a:r>
              <a:rPr lang="de-DE" dirty="0"/>
              <a:t>World Happiness Report (</a:t>
            </a:r>
            <a:r>
              <a:rPr lang="de-DE" dirty="0">
                <a:hlinkClick r:id="rId2"/>
              </a:rPr>
              <a:t>https://worldhappiness.report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Written by a group of independent experts acting in their personal capacities. </a:t>
            </a:r>
          </a:p>
          <a:p>
            <a:pPr lvl="1"/>
            <a:r>
              <a:rPr lang="en-US" dirty="0"/>
              <a:t>Views expressed in this report do not necessarily reflect the views of any organization</a:t>
            </a:r>
          </a:p>
          <a:p>
            <a:pPr lvl="1"/>
            <a:r>
              <a:rPr lang="en-US" dirty="0"/>
              <a:t>Ranks 156 countries by how happy their citizens perceive themselves to be.</a:t>
            </a:r>
            <a:endParaRPr lang="de-DE" dirty="0"/>
          </a:p>
          <a:p>
            <a:r>
              <a:rPr lang="de-DE" dirty="0"/>
              <a:t>Why</a:t>
            </a:r>
          </a:p>
          <a:p>
            <a:pPr lvl="1"/>
            <a:r>
              <a:rPr lang="de-DE" dirty="0"/>
              <a:t>Positive outlook</a:t>
            </a:r>
          </a:p>
          <a:p>
            <a:pPr lvl="1"/>
            <a:r>
              <a:rPr lang="de-DE" dirty="0"/>
              <a:t>Digging deeper into what makes the world 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Which are the most happy countries in the world</a:t>
            </a:r>
          </a:p>
          <a:p>
            <a:r>
              <a:rPr lang="de-DE" dirty="0"/>
              <a:t>Which are the least happy countries in the world</a:t>
            </a:r>
          </a:p>
          <a:p>
            <a:r>
              <a:rPr lang="de-DE" dirty="0"/>
              <a:t>What is the most significant factor associated with happiness</a:t>
            </a:r>
          </a:p>
          <a:p>
            <a:r>
              <a:rPr lang="de-DE" dirty="0"/>
              <a:t>Top 10 countries for each criteria</a:t>
            </a:r>
          </a:p>
          <a:p>
            <a:r>
              <a:rPr lang="en-IN" dirty="0"/>
              <a:t>Correlation coefficients between factors</a:t>
            </a:r>
          </a:p>
          <a:p>
            <a:pPr lvl="1"/>
            <a:r>
              <a:rPr lang="en-IN" dirty="0"/>
              <a:t>e.g., </a:t>
            </a:r>
            <a:r>
              <a:rPr lang="de-DE" dirty="0"/>
              <a:t>how is happiness related to life expectancy (health)</a:t>
            </a:r>
          </a:p>
          <a:p>
            <a:pPr lvl="1"/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Link</a:t>
            </a:r>
          </a:p>
          <a:p>
            <a:pPr lvl="1"/>
            <a:r>
              <a:rPr lang="en-US" dirty="0">
                <a:hlinkClick r:id="rId2"/>
              </a:rPr>
              <a:t>https://github.com/write2sushma/Capstone-14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07BD21-E91B-46EB-BC1B-6D17F97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15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C00CDD0-23D4-4116-A1D2-ECD3945C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377" y="2239617"/>
            <a:ext cx="5375414" cy="21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92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113</TotalTime>
  <Words>261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Gill Sans MT</vt:lpstr>
      <vt:lpstr>Impact</vt:lpstr>
      <vt:lpstr>Badge</vt:lpstr>
      <vt:lpstr>Capstone</vt:lpstr>
      <vt:lpstr>Team Members</vt:lpstr>
      <vt:lpstr>Task</vt:lpstr>
      <vt:lpstr>Python Libraries</vt:lpstr>
      <vt:lpstr>Challenges</vt:lpstr>
      <vt:lpstr>Dataset</vt:lpstr>
      <vt:lpstr>Goals</vt:lpstr>
      <vt:lpstr>Demo</vt:lpstr>
      <vt:lpstr>Thank You</vt:lpstr>
    </vt:vector>
  </TitlesOfParts>
  <Company>PerkinElmer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Goutam, Sushma</dc:creator>
  <cp:lastModifiedBy>Sushma Goutam</cp:lastModifiedBy>
  <cp:revision>37</cp:revision>
  <dcterms:created xsi:type="dcterms:W3CDTF">2020-06-02T12:11:41Z</dcterms:created>
  <dcterms:modified xsi:type="dcterms:W3CDTF">2020-06-03T14:17:07Z</dcterms:modified>
</cp:coreProperties>
</file>