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3" r:id="rId3"/>
    <p:sldId id="262" r:id="rId4"/>
    <p:sldId id="271" r:id="rId5"/>
    <p:sldId id="265" r:id="rId6"/>
    <p:sldId id="273" r:id="rId7"/>
    <p:sldId id="266" r:id="rId8"/>
    <p:sldId id="267" r:id="rId9"/>
    <p:sldId id="269" r:id="rId10"/>
    <p:sldId id="272"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BA95FF-6B97-4F8A-8F11-E9D6801B9AF7}" v="3" dt="2023-10-24T13:58:31.5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5679" autoAdjust="0"/>
  </p:normalViewPr>
  <p:slideViewPr>
    <p:cSldViewPr snapToGrid="0">
      <p:cViewPr varScale="1">
        <p:scale>
          <a:sx n="92" d="100"/>
          <a:sy n="92" d="100"/>
        </p:scale>
        <p:origin x="776"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bib shittu" userId="4f4372639ebc7f54" providerId="LiveId" clId="{72B1E009-FC95-4E18-B5EC-6E3334953111}"/>
    <pc:docChg chg="modSld">
      <pc:chgData name="habib shittu" userId="4f4372639ebc7f54" providerId="LiveId" clId="{72B1E009-FC95-4E18-B5EC-6E3334953111}" dt="2023-10-24T22:23:28.340" v="127" actId="20577"/>
      <pc:docMkLst>
        <pc:docMk/>
      </pc:docMkLst>
      <pc:sldChg chg="modSp mod">
        <pc:chgData name="habib shittu" userId="4f4372639ebc7f54" providerId="LiveId" clId="{72B1E009-FC95-4E18-B5EC-6E3334953111}" dt="2023-10-24T22:23:28.340" v="127" actId="20577"/>
        <pc:sldMkLst>
          <pc:docMk/>
          <pc:sldMk cId="1387570163" sldId="273"/>
        </pc:sldMkLst>
        <pc:spChg chg="mod">
          <ac:chgData name="habib shittu" userId="4f4372639ebc7f54" providerId="LiveId" clId="{72B1E009-FC95-4E18-B5EC-6E3334953111}" dt="2023-10-24T22:23:28.340" v="127" actId="20577"/>
          <ac:spMkLst>
            <pc:docMk/>
            <pc:sldMk cId="1387570163" sldId="273"/>
            <ac:spMk id="115" creationId="{00000000-0000-0000-0000-000000000000}"/>
          </ac:spMkLst>
        </pc:spChg>
      </pc:sldChg>
    </pc:docChg>
  </pc:docChgLst>
  <pc:docChgLst>
    <pc:chgData name="habib shittu" userId="4f4372639ebc7f54" providerId="LiveId" clId="{D7853749-5B74-4DC3-A0EA-02CB4B461440}"/>
    <pc:docChg chg="undo redo custSel addSld delSld modSld sldOrd">
      <pc:chgData name="habib shittu" userId="4f4372639ebc7f54" providerId="LiveId" clId="{D7853749-5B74-4DC3-A0EA-02CB4B461440}" dt="2023-09-13T18:09:52.049" v="11150" actId="27636"/>
      <pc:docMkLst>
        <pc:docMk/>
      </pc:docMkLst>
      <pc:sldChg chg="addSp delSp modSp mod">
        <pc:chgData name="habib shittu" userId="4f4372639ebc7f54" providerId="LiveId" clId="{D7853749-5B74-4DC3-A0EA-02CB4B461440}" dt="2023-09-13T03:28:14.166" v="161" actId="20577"/>
        <pc:sldMkLst>
          <pc:docMk/>
          <pc:sldMk cId="0" sldId="256"/>
        </pc:sldMkLst>
        <pc:spChg chg="mod">
          <ac:chgData name="habib shittu" userId="4f4372639ebc7f54" providerId="LiveId" clId="{D7853749-5B74-4DC3-A0EA-02CB4B461440}" dt="2023-09-13T03:28:14.166" v="161" actId="20577"/>
          <ac:spMkLst>
            <pc:docMk/>
            <pc:sldMk cId="0" sldId="256"/>
            <ac:spMk id="87" creationId="{00000000-0000-0000-0000-000000000000}"/>
          </ac:spMkLst>
        </pc:spChg>
        <pc:picChg chg="add mod">
          <ac:chgData name="habib shittu" userId="4f4372639ebc7f54" providerId="LiveId" clId="{D7853749-5B74-4DC3-A0EA-02CB4B461440}" dt="2023-09-13T03:26:04.297" v="121" actId="1037"/>
          <ac:picMkLst>
            <pc:docMk/>
            <pc:sldMk cId="0" sldId="256"/>
            <ac:picMk id="3" creationId="{7E9BBDDC-F459-91F2-A038-858CCAED0951}"/>
          </ac:picMkLst>
        </pc:picChg>
        <pc:picChg chg="del">
          <ac:chgData name="habib shittu" userId="4f4372639ebc7f54" providerId="LiveId" clId="{D7853749-5B74-4DC3-A0EA-02CB4B461440}" dt="2023-09-13T03:25:32.118" v="58" actId="478"/>
          <ac:picMkLst>
            <pc:docMk/>
            <pc:sldMk cId="0" sldId="256"/>
            <ac:picMk id="11" creationId="{B19015FC-F42C-1E70-FD5A-322FC3860050}"/>
          </ac:picMkLst>
        </pc:picChg>
      </pc:sldChg>
      <pc:sldChg chg="del">
        <pc:chgData name="habib shittu" userId="4f4372639ebc7f54" providerId="LiveId" clId="{D7853749-5B74-4DC3-A0EA-02CB4B461440}" dt="2023-09-13T16:45:53.139" v="7399" actId="2696"/>
        <pc:sldMkLst>
          <pc:docMk/>
          <pc:sldMk cId="0" sldId="261"/>
        </pc:sldMkLst>
      </pc:sldChg>
      <pc:sldChg chg="delSp modSp mod modNotesTx">
        <pc:chgData name="habib shittu" userId="4f4372639ebc7f54" providerId="LiveId" clId="{D7853749-5B74-4DC3-A0EA-02CB4B461440}" dt="2023-09-13T11:32:02.022" v="3670" actId="20577"/>
        <pc:sldMkLst>
          <pc:docMk/>
          <pc:sldMk cId="4275476227" sldId="262"/>
        </pc:sldMkLst>
        <pc:spChg chg="mod">
          <ac:chgData name="habib shittu" userId="4f4372639ebc7f54" providerId="LiveId" clId="{D7853749-5B74-4DC3-A0EA-02CB4B461440}" dt="2023-09-13T11:30:10.931" v="3664" actId="27636"/>
          <ac:spMkLst>
            <pc:docMk/>
            <pc:sldMk cId="4275476227" sldId="262"/>
            <ac:spMk id="115" creationId="{00000000-0000-0000-0000-000000000000}"/>
          </ac:spMkLst>
        </pc:spChg>
        <pc:picChg chg="del mod">
          <ac:chgData name="habib shittu" userId="4f4372639ebc7f54" providerId="LiveId" clId="{D7853749-5B74-4DC3-A0EA-02CB4B461440}" dt="2023-09-13T10:58:51.970" v="1347" actId="478"/>
          <ac:picMkLst>
            <pc:docMk/>
            <pc:sldMk cId="4275476227" sldId="262"/>
            <ac:picMk id="3" creationId="{253032C9-B457-FD26-5A0D-0E21D7B68937}"/>
          </ac:picMkLst>
        </pc:picChg>
      </pc:sldChg>
      <pc:sldChg chg="modSp add mod ord modNotesTx">
        <pc:chgData name="habib shittu" userId="4f4372639ebc7f54" providerId="LiveId" clId="{D7853749-5B74-4DC3-A0EA-02CB4B461440}" dt="2023-09-13T11:32:09.366" v="3671" actId="20577"/>
        <pc:sldMkLst>
          <pc:docMk/>
          <pc:sldMk cId="2868552406" sldId="263"/>
        </pc:sldMkLst>
        <pc:spChg chg="mod">
          <ac:chgData name="habib shittu" userId="4f4372639ebc7f54" providerId="LiveId" clId="{D7853749-5B74-4DC3-A0EA-02CB4B461440}" dt="2023-09-13T10:56:47.701" v="1341" actId="20577"/>
          <ac:spMkLst>
            <pc:docMk/>
            <pc:sldMk cId="2868552406" sldId="263"/>
            <ac:spMk id="115" creationId="{00000000-0000-0000-0000-000000000000}"/>
          </ac:spMkLst>
        </pc:spChg>
        <pc:picChg chg="mod">
          <ac:chgData name="habib shittu" userId="4f4372639ebc7f54" providerId="LiveId" clId="{D7853749-5B74-4DC3-A0EA-02CB4B461440}" dt="2023-09-13T10:52:19.387" v="1158" actId="14100"/>
          <ac:picMkLst>
            <pc:docMk/>
            <pc:sldMk cId="2868552406" sldId="263"/>
            <ac:picMk id="3" creationId="{253032C9-B457-FD26-5A0D-0E21D7B68937}"/>
          </ac:picMkLst>
        </pc:picChg>
      </pc:sldChg>
      <pc:sldChg chg="modSp add mod modNotesTx">
        <pc:chgData name="habib shittu" userId="4f4372639ebc7f54" providerId="LiveId" clId="{D7853749-5B74-4DC3-A0EA-02CB4B461440}" dt="2023-09-13T11:31:54.788" v="3669" actId="20577"/>
        <pc:sldMkLst>
          <pc:docMk/>
          <pc:sldMk cId="503116330" sldId="264"/>
        </pc:sldMkLst>
        <pc:spChg chg="mod">
          <ac:chgData name="habib shittu" userId="4f4372639ebc7f54" providerId="LiveId" clId="{D7853749-5B74-4DC3-A0EA-02CB4B461440}" dt="2023-09-13T11:30:54.441" v="3665" actId="113"/>
          <ac:spMkLst>
            <pc:docMk/>
            <pc:sldMk cId="503116330" sldId="264"/>
            <ac:spMk id="115" creationId="{00000000-0000-0000-0000-000000000000}"/>
          </ac:spMkLst>
        </pc:spChg>
      </pc:sldChg>
      <pc:sldChg chg="modSp add mod modNotesTx">
        <pc:chgData name="habib shittu" userId="4f4372639ebc7f54" providerId="LiveId" clId="{D7853749-5B74-4DC3-A0EA-02CB4B461440}" dt="2023-09-13T12:10:57.888" v="5532" actId="14100"/>
        <pc:sldMkLst>
          <pc:docMk/>
          <pc:sldMk cId="3456159978" sldId="265"/>
        </pc:sldMkLst>
        <pc:spChg chg="mod">
          <ac:chgData name="habib shittu" userId="4f4372639ebc7f54" providerId="LiveId" clId="{D7853749-5B74-4DC3-A0EA-02CB4B461440}" dt="2023-09-13T12:10:57.888" v="5532" actId="14100"/>
          <ac:spMkLst>
            <pc:docMk/>
            <pc:sldMk cId="3456159978" sldId="265"/>
            <ac:spMk id="115" creationId="{00000000-0000-0000-0000-000000000000}"/>
          </ac:spMkLst>
        </pc:spChg>
        <pc:spChg chg="mod">
          <ac:chgData name="habib shittu" userId="4f4372639ebc7f54" providerId="LiveId" clId="{D7853749-5B74-4DC3-A0EA-02CB4B461440}" dt="2023-09-13T11:56:49.029" v="4154" actId="1076"/>
          <ac:spMkLst>
            <pc:docMk/>
            <pc:sldMk cId="3456159978" sldId="265"/>
            <ac:spMk id="116" creationId="{00000000-0000-0000-0000-000000000000}"/>
          </ac:spMkLst>
        </pc:spChg>
      </pc:sldChg>
      <pc:sldChg chg="modSp add mod">
        <pc:chgData name="habib shittu" userId="4f4372639ebc7f54" providerId="LiveId" clId="{D7853749-5B74-4DC3-A0EA-02CB4B461440}" dt="2023-09-13T16:45:19.814" v="7398" actId="113"/>
        <pc:sldMkLst>
          <pc:docMk/>
          <pc:sldMk cId="2737421294" sldId="266"/>
        </pc:sldMkLst>
        <pc:spChg chg="mod">
          <ac:chgData name="habib shittu" userId="4f4372639ebc7f54" providerId="LiveId" clId="{D7853749-5B74-4DC3-A0EA-02CB4B461440}" dt="2023-09-13T16:45:19.814" v="7398" actId="113"/>
          <ac:spMkLst>
            <pc:docMk/>
            <pc:sldMk cId="2737421294" sldId="266"/>
            <ac:spMk id="115" creationId="{00000000-0000-0000-0000-000000000000}"/>
          </ac:spMkLst>
        </pc:spChg>
      </pc:sldChg>
      <pc:sldChg chg="modSp add mod">
        <pc:chgData name="habib shittu" userId="4f4372639ebc7f54" providerId="LiveId" clId="{D7853749-5B74-4DC3-A0EA-02CB4B461440}" dt="2023-09-13T17:49:29.833" v="9906" actId="20577"/>
        <pc:sldMkLst>
          <pc:docMk/>
          <pc:sldMk cId="3109642822" sldId="267"/>
        </pc:sldMkLst>
        <pc:spChg chg="mod">
          <ac:chgData name="habib shittu" userId="4f4372639ebc7f54" providerId="LiveId" clId="{D7853749-5B74-4DC3-A0EA-02CB4B461440}" dt="2023-09-13T17:49:29.833" v="9906" actId="20577"/>
          <ac:spMkLst>
            <pc:docMk/>
            <pc:sldMk cId="3109642822" sldId="267"/>
            <ac:spMk id="115" creationId="{00000000-0000-0000-0000-000000000000}"/>
          </ac:spMkLst>
        </pc:spChg>
      </pc:sldChg>
      <pc:sldChg chg="modSp add del mod ord">
        <pc:chgData name="habib shittu" userId="4f4372639ebc7f54" providerId="LiveId" clId="{D7853749-5B74-4DC3-A0EA-02CB4B461440}" dt="2023-09-13T17:59:58.441" v="10082" actId="2696"/>
        <pc:sldMkLst>
          <pc:docMk/>
          <pc:sldMk cId="2216376682" sldId="268"/>
        </pc:sldMkLst>
        <pc:spChg chg="mod">
          <ac:chgData name="habib shittu" userId="4f4372639ebc7f54" providerId="LiveId" clId="{D7853749-5B74-4DC3-A0EA-02CB4B461440}" dt="2023-09-13T17:57:43.514" v="10055" actId="20577"/>
          <ac:spMkLst>
            <pc:docMk/>
            <pc:sldMk cId="2216376682" sldId="268"/>
            <ac:spMk id="115" creationId="{00000000-0000-0000-0000-000000000000}"/>
          </ac:spMkLst>
        </pc:spChg>
      </pc:sldChg>
      <pc:sldChg chg="modSp add mod">
        <pc:chgData name="habib shittu" userId="4f4372639ebc7f54" providerId="LiveId" clId="{D7853749-5B74-4DC3-A0EA-02CB4B461440}" dt="2023-09-13T17:52:38.445" v="9992" actId="20577"/>
        <pc:sldMkLst>
          <pc:docMk/>
          <pc:sldMk cId="3953775326" sldId="269"/>
        </pc:sldMkLst>
        <pc:spChg chg="mod">
          <ac:chgData name="habib shittu" userId="4f4372639ebc7f54" providerId="LiveId" clId="{D7853749-5B74-4DC3-A0EA-02CB4B461440}" dt="2023-09-13T17:52:38.445" v="9992" actId="20577"/>
          <ac:spMkLst>
            <pc:docMk/>
            <pc:sldMk cId="3953775326" sldId="269"/>
            <ac:spMk id="115" creationId="{00000000-0000-0000-0000-000000000000}"/>
          </ac:spMkLst>
        </pc:spChg>
      </pc:sldChg>
      <pc:sldChg chg="modSp add mod ord">
        <pc:chgData name="habib shittu" userId="4f4372639ebc7f54" providerId="LiveId" clId="{D7853749-5B74-4DC3-A0EA-02CB4B461440}" dt="2023-09-13T18:09:52.049" v="11150" actId="27636"/>
        <pc:sldMkLst>
          <pc:docMk/>
          <pc:sldMk cId="2625152076" sldId="270"/>
        </pc:sldMkLst>
        <pc:spChg chg="mod">
          <ac:chgData name="habib shittu" userId="4f4372639ebc7f54" providerId="LiveId" clId="{D7853749-5B74-4DC3-A0EA-02CB4B461440}" dt="2023-09-13T18:09:52.049" v="11150" actId="27636"/>
          <ac:spMkLst>
            <pc:docMk/>
            <pc:sldMk cId="2625152076" sldId="270"/>
            <ac:spMk id="115" creationId="{00000000-0000-0000-0000-000000000000}"/>
          </ac:spMkLst>
        </pc:spChg>
      </pc:sldChg>
    </pc:docChg>
  </pc:docChgLst>
  <pc:docChgLst>
    <pc:chgData name="habib shittu" userId="4f4372639ebc7f54" providerId="LiveId" clId="{0FBA95FF-6B97-4F8A-8F11-E9D6801B9AF7}"/>
    <pc:docChg chg="undo redo custSel addSld delSld modSld sldOrd">
      <pc:chgData name="habib shittu" userId="4f4372639ebc7f54" providerId="LiveId" clId="{0FBA95FF-6B97-4F8A-8F11-E9D6801B9AF7}" dt="2023-10-24T19:44:48.887" v="10186" actId="20577"/>
      <pc:docMkLst>
        <pc:docMk/>
      </pc:docMkLst>
      <pc:sldChg chg="addSp delSp modSp mod">
        <pc:chgData name="habib shittu" userId="4f4372639ebc7f54" providerId="LiveId" clId="{0FBA95FF-6B97-4F8A-8F11-E9D6801B9AF7}" dt="2023-10-23T01:12:51.949" v="51" actId="20577"/>
        <pc:sldMkLst>
          <pc:docMk/>
          <pc:sldMk cId="0" sldId="256"/>
        </pc:sldMkLst>
        <pc:spChg chg="mod">
          <ac:chgData name="habib shittu" userId="4f4372639ebc7f54" providerId="LiveId" clId="{0FBA95FF-6B97-4F8A-8F11-E9D6801B9AF7}" dt="2023-10-23T01:12:51.949" v="51" actId="20577"/>
          <ac:spMkLst>
            <pc:docMk/>
            <pc:sldMk cId="0" sldId="256"/>
            <ac:spMk id="87" creationId="{00000000-0000-0000-0000-000000000000}"/>
          </ac:spMkLst>
        </pc:spChg>
        <pc:picChg chg="del mod">
          <ac:chgData name="habib shittu" userId="4f4372639ebc7f54" providerId="LiveId" clId="{0FBA95FF-6B97-4F8A-8F11-E9D6801B9AF7}" dt="2023-10-23T01:11:32.943" v="6" actId="478"/>
          <ac:picMkLst>
            <pc:docMk/>
            <pc:sldMk cId="0" sldId="256"/>
            <ac:picMk id="3" creationId="{7E9BBDDC-F459-91F2-A038-858CCAED0951}"/>
          </ac:picMkLst>
        </pc:picChg>
        <pc:picChg chg="add mod">
          <ac:chgData name="habib shittu" userId="4f4372639ebc7f54" providerId="LiveId" clId="{0FBA95FF-6B97-4F8A-8F11-E9D6801B9AF7}" dt="2023-10-23T01:11:28.326" v="5" actId="1076"/>
          <ac:picMkLst>
            <pc:docMk/>
            <pc:sldMk cId="0" sldId="256"/>
            <ac:picMk id="4" creationId="{F0A0FF77-51F4-52C1-F8EC-15DFF444F2E1}"/>
          </ac:picMkLst>
        </pc:picChg>
      </pc:sldChg>
      <pc:sldChg chg="addSp delSp modSp mod ord">
        <pc:chgData name="habib shittu" userId="4f4372639ebc7f54" providerId="LiveId" clId="{0FBA95FF-6B97-4F8A-8F11-E9D6801B9AF7}" dt="2023-10-24T19:35:20.896" v="9605"/>
        <pc:sldMkLst>
          <pc:docMk/>
          <pc:sldMk cId="4275476227" sldId="262"/>
        </pc:sldMkLst>
        <pc:spChg chg="add del mod">
          <ac:chgData name="habib shittu" userId="4f4372639ebc7f54" providerId="LiveId" clId="{0FBA95FF-6B97-4F8A-8F11-E9D6801B9AF7}" dt="2023-10-24T15:06:52.749" v="4284"/>
          <ac:spMkLst>
            <pc:docMk/>
            <pc:sldMk cId="4275476227" sldId="262"/>
            <ac:spMk id="2" creationId="{717773A6-81D1-0B6E-8050-75F66DEE2548}"/>
          </ac:spMkLst>
        </pc:spChg>
        <pc:spChg chg="add del mod">
          <ac:chgData name="habib shittu" userId="4f4372639ebc7f54" providerId="LiveId" clId="{0FBA95FF-6B97-4F8A-8F11-E9D6801B9AF7}" dt="2023-10-24T15:06:52.750" v="4286"/>
          <ac:spMkLst>
            <pc:docMk/>
            <pc:sldMk cId="4275476227" sldId="262"/>
            <ac:spMk id="3" creationId="{7EF10F49-9AE5-2DE1-624E-8372B8DE7C12}"/>
          </ac:spMkLst>
        </pc:spChg>
        <pc:spChg chg="mod">
          <ac:chgData name="habib shittu" userId="4f4372639ebc7f54" providerId="LiveId" clId="{0FBA95FF-6B97-4F8A-8F11-E9D6801B9AF7}" dt="2023-10-24T16:03:50.953" v="5105" actId="20577"/>
          <ac:spMkLst>
            <pc:docMk/>
            <pc:sldMk cId="4275476227" sldId="262"/>
            <ac:spMk id="115" creationId="{00000000-0000-0000-0000-000000000000}"/>
          </ac:spMkLst>
        </pc:spChg>
        <pc:spChg chg="mod">
          <ac:chgData name="habib shittu" userId="4f4372639ebc7f54" providerId="LiveId" clId="{0FBA95FF-6B97-4F8A-8F11-E9D6801B9AF7}" dt="2023-10-24T15:06:51.537" v="4282" actId="1076"/>
          <ac:spMkLst>
            <pc:docMk/>
            <pc:sldMk cId="4275476227" sldId="262"/>
            <ac:spMk id="116" creationId="{00000000-0000-0000-0000-000000000000}"/>
          </ac:spMkLst>
        </pc:spChg>
      </pc:sldChg>
      <pc:sldChg chg="modSp mod">
        <pc:chgData name="habib shittu" userId="4f4372639ebc7f54" providerId="LiveId" clId="{0FBA95FF-6B97-4F8A-8F11-E9D6801B9AF7}" dt="2023-10-24T16:04:19.809" v="5109" actId="27636"/>
        <pc:sldMkLst>
          <pc:docMk/>
          <pc:sldMk cId="2868552406" sldId="263"/>
        </pc:sldMkLst>
        <pc:spChg chg="mod">
          <ac:chgData name="habib shittu" userId="4f4372639ebc7f54" providerId="LiveId" clId="{0FBA95FF-6B97-4F8A-8F11-E9D6801B9AF7}" dt="2023-10-24T16:04:19.809" v="5109" actId="27636"/>
          <ac:spMkLst>
            <pc:docMk/>
            <pc:sldMk cId="2868552406" sldId="263"/>
            <ac:spMk id="115" creationId="{00000000-0000-0000-0000-000000000000}"/>
          </ac:spMkLst>
        </pc:spChg>
      </pc:sldChg>
      <pc:sldChg chg="del">
        <pc:chgData name="habib shittu" userId="4f4372639ebc7f54" providerId="LiveId" clId="{0FBA95FF-6B97-4F8A-8F11-E9D6801B9AF7}" dt="2023-10-24T13:46:11.814" v="3826" actId="2696"/>
        <pc:sldMkLst>
          <pc:docMk/>
          <pc:sldMk cId="503116330" sldId="264"/>
        </pc:sldMkLst>
      </pc:sldChg>
      <pc:sldChg chg="modSp mod">
        <pc:chgData name="habib shittu" userId="4f4372639ebc7f54" providerId="LiveId" clId="{0FBA95FF-6B97-4F8A-8F11-E9D6801B9AF7}" dt="2023-10-24T13:21:33.501" v="2226" actId="20577"/>
        <pc:sldMkLst>
          <pc:docMk/>
          <pc:sldMk cId="3456159978" sldId="265"/>
        </pc:sldMkLst>
        <pc:spChg chg="mod">
          <ac:chgData name="habib shittu" userId="4f4372639ebc7f54" providerId="LiveId" clId="{0FBA95FF-6B97-4F8A-8F11-E9D6801B9AF7}" dt="2023-10-24T13:21:33.501" v="2226" actId="20577"/>
          <ac:spMkLst>
            <pc:docMk/>
            <pc:sldMk cId="3456159978" sldId="265"/>
            <ac:spMk id="115" creationId="{00000000-0000-0000-0000-000000000000}"/>
          </ac:spMkLst>
        </pc:spChg>
      </pc:sldChg>
      <pc:sldChg chg="modSp mod">
        <pc:chgData name="habib shittu" userId="4f4372639ebc7f54" providerId="LiveId" clId="{0FBA95FF-6B97-4F8A-8F11-E9D6801B9AF7}" dt="2023-10-24T13:32:20.435" v="3317" actId="20577"/>
        <pc:sldMkLst>
          <pc:docMk/>
          <pc:sldMk cId="2737421294" sldId="266"/>
        </pc:sldMkLst>
        <pc:spChg chg="mod">
          <ac:chgData name="habib shittu" userId="4f4372639ebc7f54" providerId="LiveId" clId="{0FBA95FF-6B97-4F8A-8F11-E9D6801B9AF7}" dt="2023-10-24T13:32:20.435" v="3317" actId="20577"/>
          <ac:spMkLst>
            <pc:docMk/>
            <pc:sldMk cId="2737421294" sldId="266"/>
            <ac:spMk id="115" creationId="{00000000-0000-0000-0000-000000000000}"/>
          </ac:spMkLst>
        </pc:spChg>
        <pc:spChg chg="mod">
          <ac:chgData name="habib shittu" userId="4f4372639ebc7f54" providerId="LiveId" clId="{0FBA95FF-6B97-4F8A-8F11-E9D6801B9AF7}" dt="2023-10-24T13:24:32.260" v="2565" actId="1076"/>
          <ac:spMkLst>
            <pc:docMk/>
            <pc:sldMk cId="2737421294" sldId="266"/>
            <ac:spMk id="116" creationId="{00000000-0000-0000-0000-000000000000}"/>
          </ac:spMkLst>
        </pc:spChg>
      </pc:sldChg>
      <pc:sldChg chg="modSp mod">
        <pc:chgData name="habib shittu" userId="4f4372639ebc7f54" providerId="LiveId" clId="{0FBA95FF-6B97-4F8A-8F11-E9D6801B9AF7}" dt="2023-10-24T13:43:49.939" v="3813" actId="20577"/>
        <pc:sldMkLst>
          <pc:docMk/>
          <pc:sldMk cId="3109642822" sldId="267"/>
        </pc:sldMkLst>
        <pc:spChg chg="mod">
          <ac:chgData name="habib shittu" userId="4f4372639ebc7f54" providerId="LiveId" clId="{0FBA95FF-6B97-4F8A-8F11-E9D6801B9AF7}" dt="2023-10-24T13:43:49.939" v="3813" actId="20577"/>
          <ac:spMkLst>
            <pc:docMk/>
            <pc:sldMk cId="3109642822" sldId="267"/>
            <ac:spMk id="115" creationId="{00000000-0000-0000-0000-000000000000}"/>
          </ac:spMkLst>
        </pc:spChg>
      </pc:sldChg>
      <pc:sldChg chg="modSp mod">
        <pc:chgData name="habib shittu" userId="4f4372639ebc7f54" providerId="LiveId" clId="{0FBA95FF-6B97-4F8A-8F11-E9D6801B9AF7}" dt="2023-10-24T17:36:59.748" v="6698" actId="20577"/>
        <pc:sldMkLst>
          <pc:docMk/>
          <pc:sldMk cId="3953775326" sldId="269"/>
        </pc:sldMkLst>
        <pc:spChg chg="mod">
          <ac:chgData name="habib shittu" userId="4f4372639ebc7f54" providerId="LiveId" clId="{0FBA95FF-6B97-4F8A-8F11-E9D6801B9AF7}" dt="2023-10-24T17:36:59.748" v="6698" actId="20577"/>
          <ac:spMkLst>
            <pc:docMk/>
            <pc:sldMk cId="3953775326" sldId="269"/>
            <ac:spMk id="115" creationId="{00000000-0000-0000-0000-000000000000}"/>
          </ac:spMkLst>
        </pc:spChg>
      </pc:sldChg>
      <pc:sldChg chg="modSp mod">
        <pc:chgData name="habib shittu" userId="4f4372639ebc7f54" providerId="LiveId" clId="{0FBA95FF-6B97-4F8A-8F11-E9D6801B9AF7}" dt="2023-10-24T19:44:48.887" v="10186" actId="20577"/>
        <pc:sldMkLst>
          <pc:docMk/>
          <pc:sldMk cId="2625152076" sldId="270"/>
        </pc:sldMkLst>
        <pc:spChg chg="mod">
          <ac:chgData name="habib shittu" userId="4f4372639ebc7f54" providerId="LiveId" clId="{0FBA95FF-6B97-4F8A-8F11-E9D6801B9AF7}" dt="2023-10-24T19:44:48.887" v="10186" actId="20577"/>
          <ac:spMkLst>
            <pc:docMk/>
            <pc:sldMk cId="2625152076" sldId="270"/>
            <ac:spMk id="115" creationId="{00000000-0000-0000-0000-000000000000}"/>
          </ac:spMkLst>
        </pc:spChg>
      </pc:sldChg>
      <pc:sldChg chg="modSp add mod">
        <pc:chgData name="habib shittu" userId="4f4372639ebc7f54" providerId="LiveId" clId="{0FBA95FF-6B97-4F8A-8F11-E9D6801B9AF7}" dt="2023-10-24T16:04:50.311" v="5111" actId="20577"/>
        <pc:sldMkLst>
          <pc:docMk/>
          <pc:sldMk cId="557707710" sldId="271"/>
        </pc:sldMkLst>
        <pc:spChg chg="mod">
          <ac:chgData name="habib shittu" userId="4f4372639ebc7f54" providerId="LiveId" clId="{0FBA95FF-6B97-4F8A-8F11-E9D6801B9AF7}" dt="2023-10-24T16:04:50.311" v="5111" actId="20577"/>
          <ac:spMkLst>
            <pc:docMk/>
            <pc:sldMk cId="557707710" sldId="271"/>
            <ac:spMk id="115" creationId="{00000000-0000-0000-0000-000000000000}"/>
          </ac:spMkLst>
        </pc:spChg>
      </pc:sldChg>
      <pc:sldChg chg="modSp add mod">
        <pc:chgData name="habib shittu" userId="4f4372639ebc7f54" providerId="LiveId" clId="{0FBA95FF-6B97-4F8A-8F11-E9D6801B9AF7}" dt="2023-10-24T19:33:20.150" v="9601" actId="6549"/>
        <pc:sldMkLst>
          <pc:docMk/>
          <pc:sldMk cId="568847780" sldId="272"/>
        </pc:sldMkLst>
        <pc:spChg chg="mod">
          <ac:chgData name="habib shittu" userId="4f4372639ebc7f54" providerId="LiveId" clId="{0FBA95FF-6B97-4F8A-8F11-E9D6801B9AF7}" dt="2023-10-24T19:33:20.150" v="9601" actId="6549"/>
          <ac:spMkLst>
            <pc:docMk/>
            <pc:sldMk cId="568847780" sldId="272"/>
            <ac:spMk id="115" creationId="{00000000-0000-0000-0000-000000000000}"/>
          </ac:spMkLst>
        </pc:spChg>
      </pc:sldChg>
      <pc:sldChg chg="modSp add mod">
        <pc:chgData name="habib shittu" userId="4f4372639ebc7f54" providerId="LiveId" clId="{0FBA95FF-6B97-4F8A-8F11-E9D6801B9AF7}" dt="2023-10-24T19:43:53.863" v="10184" actId="20577"/>
        <pc:sldMkLst>
          <pc:docMk/>
          <pc:sldMk cId="1387570163" sldId="273"/>
        </pc:sldMkLst>
        <pc:spChg chg="mod">
          <ac:chgData name="habib shittu" userId="4f4372639ebc7f54" providerId="LiveId" clId="{0FBA95FF-6B97-4F8A-8F11-E9D6801B9AF7}" dt="2023-10-24T19:43:53.863" v="10184" actId="20577"/>
          <ac:spMkLst>
            <pc:docMk/>
            <pc:sldMk cId="1387570163" sldId="273"/>
            <ac:spMk id="115" creationId="{00000000-0000-0000-0000-000000000000}"/>
          </ac:spMkLst>
        </pc:spChg>
      </pc:sldChg>
    </pc:docChg>
  </pc:docChgLst>
  <pc:docChgLst>
    <pc:chgData name="habib shittu" userId="4f4372639ebc7f54" providerId="LiveId" clId="{23E68F77-F7E6-4182-81DA-DC52B8FFAF01}"/>
    <pc:docChg chg="undo redo custSel addSld delSld modSld sldOrd">
      <pc:chgData name="habib shittu" userId="4f4372639ebc7f54" providerId="LiveId" clId="{23E68F77-F7E6-4182-81DA-DC52B8FFAF01}" dt="2023-08-28T17:00:47.356" v="1827" actId="1076"/>
      <pc:docMkLst>
        <pc:docMk/>
      </pc:docMkLst>
      <pc:sldChg chg="addSp delSp modSp mod ord modNotes">
        <pc:chgData name="habib shittu" userId="4f4372639ebc7f54" providerId="LiveId" clId="{23E68F77-F7E6-4182-81DA-DC52B8FFAF01}" dt="2023-08-28T17:00:47.356" v="1827" actId="1076"/>
        <pc:sldMkLst>
          <pc:docMk/>
          <pc:sldMk cId="0" sldId="256"/>
        </pc:sldMkLst>
        <pc:spChg chg="mod">
          <ac:chgData name="habib shittu" userId="4f4372639ebc7f54" providerId="LiveId" clId="{23E68F77-F7E6-4182-81DA-DC52B8FFAF01}" dt="2023-08-28T16:48:24.311" v="1725" actId="20577"/>
          <ac:spMkLst>
            <pc:docMk/>
            <pc:sldMk cId="0" sldId="256"/>
            <ac:spMk id="87" creationId="{00000000-0000-0000-0000-000000000000}"/>
          </ac:spMkLst>
        </pc:spChg>
        <pc:picChg chg="add del mod">
          <ac:chgData name="habib shittu" userId="4f4372639ebc7f54" providerId="LiveId" clId="{23E68F77-F7E6-4182-81DA-DC52B8FFAF01}" dt="2023-08-28T16:58:48.918" v="1819"/>
          <ac:picMkLst>
            <pc:docMk/>
            <pc:sldMk cId="0" sldId="256"/>
            <ac:picMk id="3" creationId="{80816D6B-8CD0-BABD-26C9-9D562F5EC106}"/>
          </ac:picMkLst>
        </pc:picChg>
        <pc:picChg chg="add del mod">
          <ac:chgData name="habib shittu" userId="4f4372639ebc7f54" providerId="LiveId" clId="{23E68F77-F7E6-4182-81DA-DC52B8FFAF01}" dt="2023-08-28T16:59:12.259" v="1821"/>
          <ac:picMkLst>
            <pc:docMk/>
            <pc:sldMk cId="0" sldId="256"/>
            <ac:picMk id="5" creationId="{177CCC81-DA8F-22BF-95B9-6681767F7A49}"/>
          </ac:picMkLst>
        </pc:picChg>
        <pc:picChg chg="add del mod">
          <ac:chgData name="habib shittu" userId="4f4372639ebc7f54" providerId="LiveId" clId="{23E68F77-F7E6-4182-81DA-DC52B8FFAF01}" dt="2023-08-28T16:59:27.608" v="1823"/>
          <ac:picMkLst>
            <pc:docMk/>
            <pc:sldMk cId="0" sldId="256"/>
            <ac:picMk id="7" creationId="{EE697364-5F59-9605-F265-B53C0634BE33}"/>
          </ac:picMkLst>
        </pc:picChg>
        <pc:picChg chg="add del mod">
          <ac:chgData name="habib shittu" userId="4f4372639ebc7f54" providerId="LiveId" clId="{23E68F77-F7E6-4182-81DA-DC52B8FFAF01}" dt="2023-08-28T17:00:31.050" v="1825" actId="478"/>
          <ac:picMkLst>
            <pc:docMk/>
            <pc:sldMk cId="0" sldId="256"/>
            <ac:picMk id="9" creationId="{203C2E48-B362-4E1B-3E46-FD4DA0BD04FC}"/>
          </ac:picMkLst>
        </pc:picChg>
        <pc:picChg chg="add mod">
          <ac:chgData name="habib shittu" userId="4f4372639ebc7f54" providerId="LiveId" clId="{23E68F77-F7E6-4182-81DA-DC52B8FFAF01}" dt="2023-08-28T17:00:47.356" v="1827" actId="1076"/>
          <ac:picMkLst>
            <pc:docMk/>
            <pc:sldMk cId="0" sldId="256"/>
            <ac:picMk id="11" creationId="{B19015FC-F42C-1E70-FD5A-322FC3860050}"/>
          </ac:picMkLst>
        </pc:picChg>
        <pc:picChg chg="del">
          <ac:chgData name="habib shittu" userId="4f4372639ebc7f54" providerId="LiveId" clId="{23E68F77-F7E6-4182-81DA-DC52B8FFAF01}" dt="2023-08-28T16:43:47.541" v="1386" actId="478"/>
          <ac:picMkLst>
            <pc:docMk/>
            <pc:sldMk cId="0" sldId="256"/>
            <ac:picMk id="89" creationId="{00000000-0000-0000-0000-000000000000}"/>
          </ac:picMkLst>
        </pc:picChg>
      </pc:sldChg>
      <pc:sldChg chg="del">
        <pc:chgData name="habib shittu" userId="4f4372639ebc7f54" providerId="LiveId" clId="{23E68F77-F7E6-4182-81DA-DC52B8FFAF01}" dt="2023-08-26T14:51:29.587" v="85" actId="47"/>
        <pc:sldMkLst>
          <pc:docMk/>
          <pc:sldMk cId="0" sldId="260"/>
        </pc:sldMkLst>
      </pc:sldChg>
      <pc:sldChg chg="addSp delSp modSp mod">
        <pc:chgData name="habib shittu" userId="4f4372639ebc7f54" providerId="LiveId" clId="{23E68F77-F7E6-4182-81DA-DC52B8FFAF01}" dt="2023-08-28T16:55:01.119" v="1815" actId="20577"/>
        <pc:sldMkLst>
          <pc:docMk/>
          <pc:sldMk cId="0" sldId="261"/>
        </pc:sldMkLst>
        <pc:spChg chg="add del">
          <ac:chgData name="habib shittu" userId="4f4372639ebc7f54" providerId="LiveId" clId="{23E68F77-F7E6-4182-81DA-DC52B8FFAF01}" dt="2023-08-28T15:57:18.985" v="1380" actId="22"/>
          <ac:spMkLst>
            <pc:docMk/>
            <pc:sldMk cId="0" sldId="261"/>
            <ac:spMk id="3" creationId="{F52BC1B1-64EA-E8D2-E1B9-2714E0170C7F}"/>
          </ac:spMkLst>
        </pc:spChg>
        <pc:spChg chg="add del">
          <ac:chgData name="habib shittu" userId="4f4372639ebc7f54" providerId="LiveId" clId="{23E68F77-F7E6-4182-81DA-DC52B8FFAF01}" dt="2023-08-28T15:59:10.116" v="1382" actId="22"/>
          <ac:spMkLst>
            <pc:docMk/>
            <pc:sldMk cId="0" sldId="261"/>
            <ac:spMk id="5" creationId="{684D0E99-3931-DAB2-B261-7E7919DED3AF}"/>
          </ac:spMkLst>
        </pc:spChg>
        <pc:spChg chg="mod">
          <ac:chgData name="habib shittu" userId="4f4372639ebc7f54" providerId="LiveId" clId="{23E68F77-F7E6-4182-81DA-DC52B8FFAF01}" dt="2023-08-28T16:55:01.119" v="1815" actId="20577"/>
          <ac:spMkLst>
            <pc:docMk/>
            <pc:sldMk cId="0" sldId="261"/>
            <ac:spMk id="122" creationId="{00000000-0000-0000-0000-000000000000}"/>
          </ac:spMkLst>
        </pc:spChg>
      </pc:sldChg>
      <pc:sldChg chg="addSp modSp mod">
        <pc:chgData name="habib shittu" userId="4f4372639ebc7f54" providerId="LiveId" clId="{23E68F77-F7E6-4182-81DA-DC52B8FFAF01}" dt="2023-08-28T15:59:49.590" v="1385" actId="1076"/>
        <pc:sldMkLst>
          <pc:docMk/>
          <pc:sldMk cId="4275476227" sldId="262"/>
        </pc:sldMkLst>
        <pc:spChg chg="mod">
          <ac:chgData name="habib shittu" userId="4f4372639ebc7f54" providerId="LiveId" clId="{23E68F77-F7E6-4182-81DA-DC52B8FFAF01}" dt="2023-08-28T15:59:49.590" v="1385" actId="1076"/>
          <ac:spMkLst>
            <pc:docMk/>
            <pc:sldMk cId="4275476227" sldId="262"/>
            <ac:spMk id="115" creationId="{00000000-0000-0000-0000-000000000000}"/>
          </ac:spMkLst>
        </pc:spChg>
        <pc:spChg chg="mod">
          <ac:chgData name="habib shittu" userId="4f4372639ebc7f54" providerId="LiveId" clId="{23E68F77-F7E6-4182-81DA-DC52B8FFAF01}" dt="2023-08-28T15:06:12.745" v="142" actId="1076"/>
          <ac:spMkLst>
            <pc:docMk/>
            <pc:sldMk cId="4275476227" sldId="262"/>
            <ac:spMk id="116" creationId="{00000000-0000-0000-0000-000000000000}"/>
          </ac:spMkLst>
        </pc:spChg>
        <pc:picChg chg="add mod">
          <ac:chgData name="habib shittu" userId="4f4372639ebc7f54" providerId="LiveId" clId="{23E68F77-F7E6-4182-81DA-DC52B8FFAF01}" dt="2023-08-28T15:54:34.958" v="1364" actId="1076"/>
          <ac:picMkLst>
            <pc:docMk/>
            <pc:sldMk cId="4275476227" sldId="262"/>
            <ac:picMk id="3" creationId="{253032C9-B457-FD26-5A0D-0E21D7B68937}"/>
          </ac:picMkLst>
        </pc:picChg>
      </pc:sldChg>
      <pc:sldChg chg="add del">
        <pc:chgData name="habib shittu" userId="4f4372639ebc7f54" providerId="LiveId" clId="{23E68F77-F7E6-4182-81DA-DC52B8FFAF01}" dt="2023-08-28T16:58:22.498" v="1817"/>
        <pc:sldMkLst>
          <pc:docMk/>
          <pc:sldMk cId="2868552406"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CC6CFF-9B3E-4690-A6B9-447EBA73486F}" type="datetimeFigureOut">
              <a:rPr lang="en-GB" smtClean="0"/>
              <a:t>24/10/2023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799588-A864-4F24-A384-7D44F3800279}" type="slidenum">
              <a:rPr lang="en-GB" smtClean="0"/>
              <a:t>‹#›</a:t>
            </a:fld>
            <a:endParaRPr lang="en-GB"/>
          </a:p>
        </p:txBody>
      </p:sp>
    </p:spTree>
    <p:extLst>
      <p:ext uri="{BB962C8B-B14F-4D97-AF65-F5344CB8AC3E}">
        <p14:creationId xmlns:p14="http://schemas.microsoft.com/office/powerpoint/2010/main" val="628780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300"/>
              </a:spcBef>
              <a:spcAft>
                <a:spcPts val="110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fe67daae8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fe67daae8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endParaRPr dirty="0"/>
          </a:p>
        </p:txBody>
      </p:sp>
    </p:spTree>
    <p:extLst>
      <p:ext uri="{BB962C8B-B14F-4D97-AF65-F5344CB8AC3E}">
        <p14:creationId xmlns:p14="http://schemas.microsoft.com/office/powerpoint/2010/main" val="4201469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fe67daae8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fe67daae8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endParaRPr dirty="0"/>
          </a:p>
        </p:txBody>
      </p:sp>
    </p:spTree>
    <p:extLst>
      <p:ext uri="{BB962C8B-B14F-4D97-AF65-F5344CB8AC3E}">
        <p14:creationId xmlns:p14="http://schemas.microsoft.com/office/powerpoint/2010/main" val="2016826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fe67daae8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fe67daae8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endParaRPr dirty="0"/>
          </a:p>
        </p:txBody>
      </p:sp>
    </p:spTree>
    <p:extLst>
      <p:ext uri="{BB962C8B-B14F-4D97-AF65-F5344CB8AC3E}">
        <p14:creationId xmlns:p14="http://schemas.microsoft.com/office/powerpoint/2010/main" val="4087718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fe67daae8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fe67daae8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endParaRPr dirty="0"/>
          </a:p>
        </p:txBody>
      </p:sp>
    </p:spTree>
    <p:extLst>
      <p:ext uri="{BB962C8B-B14F-4D97-AF65-F5344CB8AC3E}">
        <p14:creationId xmlns:p14="http://schemas.microsoft.com/office/powerpoint/2010/main" val="459918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fe67daae8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fe67daae8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endParaRPr dirty="0"/>
          </a:p>
        </p:txBody>
      </p:sp>
    </p:spTree>
    <p:extLst>
      <p:ext uri="{BB962C8B-B14F-4D97-AF65-F5344CB8AC3E}">
        <p14:creationId xmlns:p14="http://schemas.microsoft.com/office/powerpoint/2010/main" val="3885860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fe67daae8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fe67daae8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endParaRPr dirty="0"/>
          </a:p>
        </p:txBody>
      </p:sp>
    </p:spTree>
    <p:extLst>
      <p:ext uri="{BB962C8B-B14F-4D97-AF65-F5344CB8AC3E}">
        <p14:creationId xmlns:p14="http://schemas.microsoft.com/office/powerpoint/2010/main" val="681389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fe67daae8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fe67daae8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endParaRPr dirty="0"/>
          </a:p>
        </p:txBody>
      </p:sp>
    </p:spTree>
    <p:extLst>
      <p:ext uri="{BB962C8B-B14F-4D97-AF65-F5344CB8AC3E}">
        <p14:creationId xmlns:p14="http://schemas.microsoft.com/office/powerpoint/2010/main" val="3215980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fe67daae8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fe67daae8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endParaRPr dirty="0"/>
          </a:p>
        </p:txBody>
      </p:sp>
    </p:spTree>
    <p:extLst>
      <p:ext uri="{BB962C8B-B14F-4D97-AF65-F5344CB8AC3E}">
        <p14:creationId xmlns:p14="http://schemas.microsoft.com/office/powerpoint/2010/main" val="4086082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fe67daae8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fe67daae8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endParaRPr dirty="0"/>
          </a:p>
        </p:txBody>
      </p:sp>
    </p:spTree>
    <p:extLst>
      <p:ext uri="{BB962C8B-B14F-4D97-AF65-F5344CB8AC3E}">
        <p14:creationId xmlns:p14="http://schemas.microsoft.com/office/powerpoint/2010/main" val="1246602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fe67daae8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fe67daae8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endParaRPr dirty="0"/>
          </a:p>
        </p:txBody>
      </p:sp>
    </p:spTree>
    <p:extLst>
      <p:ext uri="{BB962C8B-B14F-4D97-AF65-F5344CB8AC3E}">
        <p14:creationId xmlns:p14="http://schemas.microsoft.com/office/powerpoint/2010/main" val="574342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1107190" y="1588342"/>
            <a:ext cx="994351" cy="61101"/>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 name="Google Shape;14;p2"/>
          <p:cNvSpPr txBox="1">
            <a:spLocks noGrp="1"/>
          </p:cNvSpPr>
          <p:nvPr>
            <p:ph type="ctrTitle"/>
          </p:nvPr>
        </p:nvSpPr>
        <p:spPr>
          <a:xfrm>
            <a:off x="972600" y="1763267"/>
            <a:ext cx="10250800" cy="22196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5600"/>
            </a:lvl1pPr>
            <a:lvl2pPr lvl="1">
              <a:spcBef>
                <a:spcPts val="0"/>
              </a:spcBef>
              <a:spcAft>
                <a:spcPts val="0"/>
              </a:spcAft>
              <a:buSzPts val="4200"/>
              <a:buNone/>
              <a:defRPr sz="5600"/>
            </a:lvl2pPr>
            <a:lvl3pPr lvl="2">
              <a:spcBef>
                <a:spcPts val="0"/>
              </a:spcBef>
              <a:spcAft>
                <a:spcPts val="0"/>
              </a:spcAft>
              <a:buSzPts val="4200"/>
              <a:buNone/>
              <a:defRPr sz="5600"/>
            </a:lvl3pPr>
            <a:lvl4pPr lvl="3">
              <a:spcBef>
                <a:spcPts val="0"/>
              </a:spcBef>
              <a:spcAft>
                <a:spcPts val="0"/>
              </a:spcAft>
              <a:buSzPts val="4200"/>
              <a:buNone/>
              <a:defRPr sz="5600"/>
            </a:lvl4pPr>
            <a:lvl5pPr lvl="4">
              <a:spcBef>
                <a:spcPts val="0"/>
              </a:spcBef>
              <a:spcAft>
                <a:spcPts val="0"/>
              </a:spcAft>
              <a:buSzPts val="4200"/>
              <a:buNone/>
              <a:defRPr sz="5600"/>
            </a:lvl5pPr>
            <a:lvl6pPr lvl="5">
              <a:spcBef>
                <a:spcPts val="0"/>
              </a:spcBef>
              <a:spcAft>
                <a:spcPts val="0"/>
              </a:spcAft>
              <a:buSzPts val="4200"/>
              <a:buNone/>
              <a:defRPr sz="5600"/>
            </a:lvl6pPr>
            <a:lvl7pPr lvl="6">
              <a:spcBef>
                <a:spcPts val="0"/>
              </a:spcBef>
              <a:spcAft>
                <a:spcPts val="0"/>
              </a:spcAft>
              <a:buSzPts val="4200"/>
              <a:buNone/>
              <a:defRPr sz="5600"/>
            </a:lvl7pPr>
            <a:lvl8pPr lvl="7">
              <a:spcBef>
                <a:spcPts val="0"/>
              </a:spcBef>
              <a:spcAft>
                <a:spcPts val="0"/>
              </a:spcAft>
              <a:buSzPts val="4200"/>
              <a:buNone/>
              <a:defRPr sz="5600"/>
            </a:lvl8pPr>
            <a:lvl9pPr lvl="8">
              <a:spcBef>
                <a:spcPts val="0"/>
              </a:spcBef>
              <a:spcAft>
                <a:spcPts val="0"/>
              </a:spcAft>
              <a:buSzPts val="4200"/>
              <a:buNone/>
              <a:defRPr sz="5600"/>
            </a:lvl9pPr>
          </a:lstStyle>
          <a:p>
            <a:endParaRPr/>
          </a:p>
        </p:txBody>
      </p:sp>
      <p:sp>
        <p:nvSpPr>
          <p:cNvPr id="15" name="Google Shape;15;p2"/>
          <p:cNvSpPr txBox="1">
            <a:spLocks noGrp="1"/>
          </p:cNvSpPr>
          <p:nvPr>
            <p:ph type="subTitle" idx="1"/>
          </p:nvPr>
        </p:nvSpPr>
        <p:spPr>
          <a:xfrm>
            <a:off x="972836" y="4230533"/>
            <a:ext cx="10250800" cy="721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2133"/>
            </a:lvl1pPr>
            <a:lvl2pPr lvl="1">
              <a:lnSpc>
                <a:spcPct val="100000"/>
              </a:lnSpc>
              <a:spcBef>
                <a:spcPts val="0"/>
              </a:spcBef>
              <a:spcAft>
                <a:spcPts val="0"/>
              </a:spcAft>
              <a:buSzPts val="1600"/>
              <a:buNone/>
              <a:defRPr sz="2133"/>
            </a:lvl2pPr>
            <a:lvl3pPr lvl="2">
              <a:lnSpc>
                <a:spcPct val="100000"/>
              </a:lnSpc>
              <a:spcBef>
                <a:spcPts val="0"/>
              </a:spcBef>
              <a:spcAft>
                <a:spcPts val="0"/>
              </a:spcAft>
              <a:buSzPts val="1600"/>
              <a:buNone/>
              <a:defRPr sz="2133"/>
            </a:lvl3pPr>
            <a:lvl4pPr lvl="3">
              <a:lnSpc>
                <a:spcPct val="100000"/>
              </a:lnSpc>
              <a:spcBef>
                <a:spcPts val="0"/>
              </a:spcBef>
              <a:spcAft>
                <a:spcPts val="0"/>
              </a:spcAft>
              <a:buSzPts val="1600"/>
              <a:buNone/>
              <a:defRPr sz="2133"/>
            </a:lvl4pPr>
            <a:lvl5pPr lvl="4">
              <a:lnSpc>
                <a:spcPct val="100000"/>
              </a:lnSpc>
              <a:spcBef>
                <a:spcPts val="0"/>
              </a:spcBef>
              <a:spcAft>
                <a:spcPts val="0"/>
              </a:spcAft>
              <a:buSzPts val="1600"/>
              <a:buNone/>
              <a:defRPr sz="2133"/>
            </a:lvl5pPr>
            <a:lvl6pPr lvl="5">
              <a:lnSpc>
                <a:spcPct val="100000"/>
              </a:lnSpc>
              <a:spcBef>
                <a:spcPts val="0"/>
              </a:spcBef>
              <a:spcAft>
                <a:spcPts val="0"/>
              </a:spcAft>
              <a:buSzPts val="1600"/>
              <a:buNone/>
              <a:defRPr sz="2133"/>
            </a:lvl6pPr>
            <a:lvl7pPr lvl="6">
              <a:lnSpc>
                <a:spcPct val="100000"/>
              </a:lnSpc>
              <a:spcBef>
                <a:spcPts val="0"/>
              </a:spcBef>
              <a:spcAft>
                <a:spcPts val="0"/>
              </a:spcAft>
              <a:buSzPts val="1600"/>
              <a:buNone/>
              <a:defRPr sz="2133"/>
            </a:lvl7pPr>
            <a:lvl8pPr lvl="7">
              <a:lnSpc>
                <a:spcPct val="100000"/>
              </a:lnSpc>
              <a:spcBef>
                <a:spcPts val="0"/>
              </a:spcBef>
              <a:spcAft>
                <a:spcPts val="0"/>
              </a:spcAft>
              <a:buSzPts val="1600"/>
              <a:buNone/>
              <a:defRPr sz="2133"/>
            </a:lvl8pPr>
            <a:lvl9pPr lvl="8">
              <a:lnSpc>
                <a:spcPct val="100000"/>
              </a:lnSpc>
              <a:spcBef>
                <a:spcPts val="0"/>
              </a:spcBef>
              <a:spcAft>
                <a:spcPts val="0"/>
              </a:spcAft>
              <a:buSzPts val="1600"/>
              <a:buNone/>
              <a:defRPr sz="2133"/>
            </a:lvl9pPr>
          </a:lstStyle>
          <a:p>
            <a:endParaRPr/>
          </a:p>
        </p:txBody>
      </p:sp>
      <p:sp>
        <p:nvSpPr>
          <p:cNvPr id="16" name="Google Shape;16;p2"/>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25873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1107190" y="5558840"/>
            <a:ext cx="994351" cy="61101"/>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7" name="Google Shape;77;p11"/>
          <p:cNvSpPr txBox="1">
            <a:spLocks noGrp="1"/>
          </p:cNvSpPr>
          <p:nvPr>
            <p:ph type="title" hasCustomPrompt="1"/>
          </p:nvPr>
        </p:nvSpPr>
        <p:spPr>
          <a:xfrm>
            <a:off x="972600" y="978600"/>
            <a:ext cx="10251200" cy="165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10666">
                <a:solidFill>
                  <a:schemeClr val="lt1"/>
                </a:solidFill>
              </a:defRPr>
            </a:lvl1pPr>
            <a:lvl2pPr lvl="1">
              <a:spcBef>
                <a:spcPts val="0"/>
              </a:spcBef>
              <a:spcAft>
                <a:spcPts val="0"/>
              </a:spcAft>
              <a:buClr>
                <a:schemeClr val="lt1"/>
              </a:buClr>
              <a:buSzPts val="8000"/>
              <a:buNone/>
              <a:defRPr sz="10666">
                <a:solidFill>
                  <a:schemeClr val="lt1"/>
                </a:solidFill>
              </a:defRPr>
            </a:lvl2pPr>
            <a:lvl3pPr lvl="2">
              <a:spcBef>
                <a:spcPts val="0"/>
              </a:spcBef>
              <a:spcAft>
                <a:spcPts val="0"/>
              </a:spcAft>
              <a:buClr>
                <a:schemeClr val="lt1"/>
              </a:buClr>
              <a:buSzPts val="8000"/>
              <a:buNone/>
              <a:defRPr sz="10666">
                <a:solidFill>
                  <a:schemeClr val="lt1"/>
                </a:solidFill>
              </a:defRPr>
            </a:lvl3pPr>
            <a:lvl4pPr lvl="3">
              <a:spcBef>
                <a:spcPts val="0"/>
              </a:spcBef>
              <a:spcAft>
                <a:spcPts val="0"/>
              </a:spcAft>
              <a:buClr>
                <a:schemeClr val="lt1"/>
              </a:buClr>
              <a:buSzPts val="8000"/>
              <a:buNone/>
              <a:defRPr sz="10666">
                <a:solidFill>
                  <a:schemeClr val="lt1"/>
                </a:solidFill>
              </a:defRPr>
            </a:lvl4pPr>
            <a:lvl5pPr lvl="4">
              <a:spcBef>
                <a:spcPts val="0"/>
              </a:spcBef>
              <a:spcAft>
                <a:spcPts val="0"/>
              </a:spcAft>
              <a:buClr>
                <a:schemeClr val="lt1"/>
              </a:buClr>
              <a:buSzPts val="8000"/>
              <a:buNone/>
              <a:defRPr sz="10666">
                <a:solidFill>
                  <a:schemeClr val="lt1"/>
                </a:solidFill>
              </a:defRPr>
            </a:lvl5pPr>
            <a:lvl6pPr lvl="5">
              <a:spcBef>
                <a:spcPts val="0"/>
              </a:spcBef>
              <a:spcAft>
                <a:spcPts val="0"/>
              </a:spcAft>
              <a:buClr>
                <a:schemeClr val="lt1"/>
              </a:buClr>
              <a:buSzPts val="8000"/>
              <a:buNone/>
              <a:defRPr sz="10666">
                <a:solidFill>
                  <a:schemeClr val="lt1"/>
                </a:solidFill>
              </a:defRPr>
            </a:lvl6pPr>
            <a:lvl7pPr lvl="6">
              <a:spcBef>
                <a:spcPts val="0"/>
              </a:spcBef>
              <a:spcAft>
                <a:spcPts val="0"/>
              </a:spcAft>
              <a:buClr>
                <a:schemeClr val="lt1"/>
              </a:buClr>
              <a:buSzPts val="8000"/>
              <a:buNone/>
              <a:defRPr sz="10666">
                <a:solidFill>
                  <a:schemeClr val="lt1"/>
                </a:solidFill>
              </a:defRPr>
            </a:lvl7pPr>
            <a:lvl8pPr lvl="7">
              <a:spcBef>
                <a:spcPts val="0"/>
              </a:spcBef>
              <a:spcAft>
                <a:spcPts val="0"/>
              </a:spcAft>
              <a:buClr>
                <a:schemeClr val="lt1"/>
              </a:buClr>
              <a:buSzPts val="8000"/>
              <a:buNone/>
              <a:defRPr sz="10666">
                <a:solidFill>
                  <a:schemeClr val="lt1"/>
                </a:solidFill>
              </a:defRPr>
            </a:lvl8pPr>
            <a:lvl9pPr lvl="8">
              <a:spcBef>
                <a:spcPts val="0"/>
              </a:spcBef>
              <a:spcAft>
                <a:spcPts val="0"/>
              </a:spcAft>
              <a:buClr>
                <a:schemeClr val="lt1"/>
              </a:buClr>
              <a:buSzPts val="8000"/>
              <a:buNone/>
              <a:defRPr sz="10666">
                <a:solidFill>
                  <a:schemeClr val="lt1"/>
                </a:solidFill>
              </a:defRPr>
            </a:lvl9pPr>
          </a:lstStyle>
          <a:p>
            <a:r>
              <a:t>xx%</a:t>
            </a:r>
          </a:p>
        </p:txBody>
      </p:sp>
      <p:sp>
        <p:nvSpPr>
          <p:cNvPr id="78" name="Google Shape;78;p11"/>
          <p:cNvSpPr txBox="1">
            <a:spLocks noGrp="1"/>
          </p:cNvSpPr>
          <p:nvPr>
            <p:ph type="body" idx="1"/>
          </p:nvPr>
        </p:nvSpPr>
        <p:spPr>
          <a:xfrm>
            <a:off x="972600" y="3030517"/>
            <a:ext cx="10251200" cy="21072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Clr>
                <a:schemeClr val="lt1"/>
              </a:buClr>
              <a:buSzPts val="1300"/>
              <a:buChar char="●"/>
              <a:defRPr>
                <a:solidFill>
                  <a:schemeClr val="lt1"/>
                </a:solidFill>
              </a:defRPr>
            </a:lvl1pPr>
            <a:lvl2pPr marL="1219170" lvl="1" indent="-397923">
              <a:spcBef>
                <a:spcPts val="0"/>
              </a:spcBef>
              <a:spcAft>
                <a:spcPts val="0"/>
              </a:spcAft>
              <a:buClr>
                <a:schemeClr val="lt1"/>
              </a:buClr>
              <a:buSzPts val="1100"/>
              <a:buChar char="○"/>
              <a:defRPr>
                <a:solidFill>
                  <a:schemeClr val="lt1"/>
                </a:solidFill>
              </a:defRPr>
            </a:lvl2pPr>
            <a:lvl3pPr marL="1828754" lvl="2" indent="-397923">
              <a:spcBef>
                <a:spcPts val="0"/>
              </a:spcBef>
              <a:spcAft>
                <a:spcPts val="0"/>
              </a:spcAft>
              <a:buClr>
                <a:schemeClr val="lt1"/>
              </a:buClr>
              <a:buSzPts val="1100"/>
              <a:buChar char="■"/>
              <a:defRPr>
                <a:solidFill>
                  <a:schemeClr val="lt1"/>
                </a:solidFill>
              </a:defRPr>
            </a:lvl3pPr>
            <a:lvl4pPr marL="2438339" lvl="3" indent="-397923">
              <a:spcBef>
                <a:spcPts val="0"/>
              </a:spcBef>
              <a:spcAft>
                <a:spcPts val="0"/>
              </a:spcAft>
              <a:buClr>
                <a:schemeClr val="lt1"/>
              </a:buClr>
              <a:buSzPts val="1100"/>
              <a:buChar char="●"/>
              <a:defRPr>
                <a:solidFill>
                  <a:schemeClr val="lt1"/>
                </a:solidFill>
              </a:defRPr>
            </a:lvl4pPr>
            <a:lvl5pPr marL="3047924" lvl="4" indent="-397923">
              <a:spcBef>
                <a:spcPts val="0"/>
              </a:spcBef>
              <a:spcAft>
                <a:spcPts val="0"/>
              </a:spcAft>
              <a:buClr>
                <a:schemeClr val="lt1"/>
              </a:buClr>
              <a:buSzPts val="1100"/>
              <a:buChar char="○"/>
              <a:defRPr>
                <a:solidFill>
                  <a:schemeClr val="lt1"/>
                </a:solidFill>
              </a:defRPr>
            </a:lvl5pPr>
            <a:lvl6pPr marL="3657509" lvl="5" indent="-397923">
              <a:spcBef>
                <a:spcPts val="0"/>
              </a:spcBef>
              <a:spcAft>
                <a:spcPts val="0"/>
              </a:spcAft>
              <a:buClr>
                <a:schemeClr val="lt1"/>
              </a:buClr>
              <a:buSzPts val="1100"/>
              <a:buChar char="■"/>
              <a:defRPr>
                <a:solidFill>
                  <a:schemeClr val="lt1"/>
                </a:solidFill>
              </a:defRPr>
            </a:lvl6pPr>
            <a:lvl7pPr marL="4267093" lvl="6" indent="-397923">
              <a:spcBef>
                <a:spcPts val="0"/>
              </a:spcBef>
              <a:spcAft>
                <a:spcPts val="0"/>
              </a:spcAft>
              <a:buClr>
                <a:schemeClr val="lt1"/>
              </a:buClr>
              <a:buSzPts val="1100"/>
              <a:buChar char="●"/>
              <a:defRPr>
                <a:solidFill>
                  <a:schemeClr val="lt1"/>
                </a:solidFill>
              </a:defRPr>
            </a:lvl7pPr>
            <a:lvl8pPr marL="4876678" lvl="7" indent="-397923">
              <a:spcBef>
                <a:spcPts val="0"/>
              </a:spcBef>
              <a:spcAft>
                <a:spcPts val="0"/>
              </a:spcAft>
              <a:buClr>
                <a:schemeClr val="lt1"/>
              </a:buClr>
              <a:buSzPts val="1100"/>
              <a:buChar char="○"/>
              <a:defRPr>
                <a:solidFill>
                  <a:schemeClr val="lt1"/>
                </a:solidFill>
              </a:defRPr>
            </a:lvl8pPr>
            <a:lvl9pPr marL="5486263" lvl="8" indent="-397923">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4227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55023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1107190" y="1588342"/>
            <a:ext cx="994351" cy="61101"/>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3"/>
          <p:cNvSpPr txBox="1">
            <a:spLocks noGrp="1"/>
          </p:cNvSpPr>
          <p:nvPr>
            <p:ph type="title"/>
          </p:nvPr>
        </p:nvSpPr>
        <p:spPr>
          <a:xfrm>
            <a:off x="972600" y="1763267"/>
            <a:ext cx="10251200" cy="20248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4800">
                <a:solidFill>
                  <a:schemeClr val="lt1"/>
                </a:solidFill>
              </a:defRPr>
            </a:lvl1pPr>
            <a:lvl2pPr lvl="1">
              <a:spcBef>
                <a:spcPts val="0"/>
              </a:spcBef>
              <a:spcAft>
                <a:spcPts val="0"/>
              </a:spcAft>
              <a:buClr>
                <a:schemeClr val="lt1"/>
              </a:buClr>
              <a:buSzPts val="3600"/>
              <a:buNone/>
              <a:defRPr sz="4800">
                <a:solidFill>
                  <a:schemeClr val="lt1"/>
                </a:solidFill>
              </a:defRPr>
            </a:lvl2pPr>
            <a:lvl3pPr lvl="2">
              <a:spcBef>
                <a:spcPts val="0"/>
              </a:spcBef>
              <a:spcAft>
                <a:spcPts val="0"/>
              </a:spcAft>
              <a:buClr>
                <a:schemeClr val="lt1"/>
              </a:buClr>
              <a:buSzPts val="3600"/>
              <a:buNone/>
              <a:defRPr sz="4800">
                <a:solidFill>
                  <a:schemeClr val="lt1"/>
                </a:solidFill>
              </a:defRPr>
            </a:lvl3pPr>
            <a:lvl4pPr lvl="3">
              <a:spcBef>
                <a:spcPts val="0"/>
              </a:spcBef>
              <a:spcAft>
                <a:spcPts val="0"/>
              </a:spcAft>
              <a:buClr>
                <a:schemeClr val="lt1"/>
              </a:buClr>
              <a:buSzPts val="3600"/>
              <a:buNone/>
              <a:defRPr sz="4800">
                <a:solidFill>
                  <a:schemeClr val="lt1"/>
                </a:solidFill>
              </a:defRPr>
            </a:lvl4pPr>
            <a:lvl5pPr lvl="4">
              <a:spcBef>
                <a:spcPts val="0"/>
              </a:spcBef>
              <a:spcAft>
                <a:spcPts val="0"/>
              </a:spcAft>
              <a:buClr>
                <a:schemeClr val="lt1"/>
              </a:buClr>
              <a:buSzPts val="3600"/>
              <a:buNone/>
              <a:defRPr sz="4800">
                <a:solidFill>
                  <a:schemeClr val="lt1"/>
                </a:solidFill>
              </a:defRPr>
            </a:lvl5pPr>
            <a:lvl6pPr lvl="5">
              <a:spcBef>
                <a:spcPts val="0"/>
              </a:spcBef>
              <a:spcAft>
                <a:spcPts val="0"/>
              </a:spcAft>
              <a:buClr>
                <a:schemeClr val="lt1"/>
              </a:buClr>
              <a:buSzPts val="3600"/>
              <a:buNone/>
              <a:defRPr sz="4800">
                <a:solidFill>
                  <a:schemeClr val="lt1"/>
                </a:solidFill>
              </a:defRPr>
            </a:lvl6pPr>
            <a:lvl7pPr lvl="6">
              <a:spcBef>
                <a:spcPts val="0"/>
              </a:spcBef>
              <a:spcAft>
                <a:spcPts val="0"/>
              </a:spcAft>
              <a:buClr>
                <a:schemeClr val="lt1"/>
              </a:buClr>
              <a:buSzPts val="3600"/>
              <a:buNone/>
              <a:defRPr sz="4800">
                <a:solidFill>
                  <a:schemeClr val="lt1"/>
                </a:solidFill>
              </a:defRPr>
            </a:lvl7pPr>
            <a:lvl8pPr lvl="7">
              <a:spcBef>
                <a:spcPts val="0"/>
              </a:spcBef>
              <a:spcAft>
                <a:spcPts val="0"/>
              </a:spcAft>
              <a:buClr>
                <a:schemeClr val="lt1"/>
              </a:buClr>
              <a:buSzPts val="3600"/>
              <a:buNone/>
              <a:defRPr sz="4800">
                <a:solidFill>
                  <a:schemeClr val="lt1"/>
                </a:solidFill>
              </a:defRPr>
            </a:lvl8pPr>
            <a:lvl9pPr lvl="8">
              <a:spcBef>
                <a:spcPts val="0"/>
              </a:spcBef>
              <a:spcAft>
                <a:spcPts val="0"/>
              </a:spcAft>
              <a:buClr>
                <a:schemeClr val="lt1"/>
              </a:buClr>
              <a:buSzPts val="3600"/>
              <a:buNone/>
              <a:defRPr sz="4800">
                <a:solidFill>
                  <a:schemeClr val="lt1"/>
                </a:solidFill>
              </a:defRPr>
            </a:lvl9pPr>
          </a:lstStyle>
          <a:p>
            <a:endParaRPr/>
          </a:p>
        </p:txBody>
      </p:sp>
      <p:sp>
        <p:nvSpPr>
          <p:cNvPr id="22" name="Google Shape;22;p3"/>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42390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 name="Google Shape;25;p4"/>
          <p:cNvGrpSpPr/>
          <p:nvPr/>
        </p:nvGrpSpPr>
        <p:grpSpPr>
          <a:xfrm>
            <a:off x="1107190" y="1588342"/>
            <a:ext cx="994351" cy="61101"/>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4"/>
          <p:cNvSpPr txBox="1">
            <a:spLocks noGrp="1"/>
          </p:cNvSpPr>
          <p:nvPr>
            <p:ph type="title"/>
          </p:nvPr>
        </p:nvSpPr>
        <p:spPr>
          <a:xfrm>
            <a:off x="972600" y="1758200"/>
            <a:ext cx="102516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29" name="Google Shape;29;p4"/>
          <p:cNvSpPr txBox="1">
            <a:spLocks noGrp="1"/>
          </p:cNvSpPr>
          <p:nvPr>
            <p:ph type="body" idx="1"/>
          </p:nvPr>
        </p:nvSpPr>
        <p:spPr>
          <a:xfrm>
            <a:off x="972600" y="2771833"/>
            <a:ext cx="102516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814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1"/>
        <p:cNvGrpSpPr/>
        <p:nvPr/>
      </p:nvGrpSpPr>
      <p:grpSpPr>
        <a:xfrm>
          <a:off x="0" y="0"/>
          <a:ext cx="0" cy="0"/>
          <a:chOff x="0" y="0"/>
          <a:chExt cx="0" cy="0"/>
        </a:xfrm>
      </p:grpSpPr>
      <p:sp>
        <p:nvSpPr>
          <p:cNvPr id="32" name="Google Shape;32;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3" name="Google Shape;33;p5"/>
          <p:cNvGrpSpPr/>
          <p:nvPr/>
        </p:nvGrpSpPr>
        <p:grpSpPr>
          <a:xfrm>
            <a:off x="1107190" y="1588342"/>
            <a:ext cx="994351" cy="61101"/>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6" name="Google Shape;36;p5"/>
          <p:cNvSpPr txBox="1">
            <a:spLocks noGrp="1"/>
          </p:cNvSpPr>
          <p:nvPr>
            <p:ph type="title"/>
          </p:nvPr>
        </p:nvSpPr>
        <p:spPr>
          <a:xfrm>
            <a:off x="972600" y="1758200"/>
            <a:ext cx="102512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37" name="Google Shape;37;p5"/>
          <p:cNvSpPr txBox="1">
            <a:spLocks noGrp="1"/>
          </p:cNvSpPr>
          <p:nvPr>
            <p:ph type="body" idx="1"/>
          </p:nvPr>
        </p:nvSpPr>
        <p:spPr>
          <a:xfrm>
            <a:off x="972433" y="2771833"/>
            <a:ext cx="50324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6191472" y="2771833"/>
            <a:ext cx="50324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25281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2" name="Google Shape;42;p6"/>
          <p:cNvGrpSpPr/>
          <p:nvPr/>
        </p:nvGrpSpPr>
        <p:grpSpPr>
          <a:xfrm>
            <a:off x="1107190" y="1588342"/>
            <a:ext cx="994351" cy="61101"/>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6"/>
          <p:cNvSpPr txBox="1">
            <a:spLocks noGrp="1"/>
          </p:cNvSpPr>
          <p:nvPr>
            <p:ph type="title"/>
          </p:nvPr>
        </p:nvSpPr>
        <p:spPr>
          <a:xfrm>
            <a:off x="972600" y="1758200"/>
            <a:ext cx="102512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46" name="Google Shape;46;p6"/>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90922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7"/>
        <p:cNvGrpSpPr/>
        <p:nvPr/>
      </p:nvGrpSpPr>
      <p:grpSpPr>
        <a:xfrm>
          <a:off x="0" y="0"/>
          <a:ext cx="0" cy="0"/>
          <a:chOff x="0" y="0"/>
          <a:chExt cx="0" cy="0"/>
        </a:xfrm>
      </p:grpSpPr>
      <p:sp>
        <p:nvSpPr>
          <p:cNvPr id="48" name="Google Shape;48;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9" name="Google Shape;49;p7"/>
          <p:cNvGrpSpPr/>
          <p:nvPr/>
        </p:nvGrpSpPr>
        <p:grpSpPr>
          <a:xfrm>
            <a:off x="1107190" y="1588342"/>
            <a:ext cx="994351" cy="61101"/>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 name="Google Shape;52;p7"/>
          <p:cNvSpPr txBox="1">
            <a:spLocks noGrp="1"/>
          </p:cNvSpPr>
          <p:nvPr>
            <p:ph type="title"/>
          </p:nvPr>
        </p:nvSpPr>
        <p:spPr>
          <a:xfrm>
            <a:off x="973333" y="1758200"/>
            <a:ext cx="4401200" cy="18420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53" name="Google Shape;53;p7"/>
          <p:cNvSpPr txBox="1">
            <a:spLocks noGrp="1"/>
          </p:cNvSpPr>
          <p:nvPr>
            <p:ph type="body" idx="1"/>
          </p:nvPr>
        </p:nvSpPr>
        <p:spPr>
          <a:xfrm>
            <a:off x="961633" y="3708967"/>
            <a:ext cx="4401200" cy="21300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44723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1107190" y="5558840"/>
            <a:ext cx="994351" cy="61101"/>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 name="Google Shape;59;p8"/>
          <p:cNvSpPr txBox="1">
            <a:spLocks noGrp="1"/>
          </p:cNvSpPr>
          <p:nvPr>
            <p:ph type="title"/>
          </p:nvPr>
        </p:nvSpPr>
        <p:spPr>
          <a:xfrm>
            <a:off x="972600" y="1152400"/>
            <a:ext cx="9361600" cy="3980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4800">
                <a:solidFill>
                  <a:schemeClr val="lt1"/>
                </a:solidFill>
              </a:defRPr>
            </a:lvl1pPr>
            <a:lvl2pPr lvl="1">
              <a:spcBef>
                <a:spcPts val="0"/>
              </a:spcBef>
              <a:spcAft>
                <a:spcPts val="0"/>
              </a:spcAft>
              <a:buClr>
                <a:schemeClr val="lt1"/>
              </a:buClr>
              <a:buSzPts val="3600"/>
              <a:buNone/>
              <a:defRPr sz="4800">
                <a:solidFill>
                  <a:schemeClr val="lt1"/>
                </a:solidFill>
              </a:defRPr>
            </a:lvl2pPr>
            <a:lvl3pPr lvl="2">
              <a:spcBef>
                <a:spcPts val="0"/>
              </a:spcBef>
              <a:spcAft>
                <a:spcPts val="0"/>
              </a:spcAft>
              <a:buClr>
                <a:schemeClr val="lt1"/>
              </a:buClr>
              <a:buSzPts val="3600"/>
              <a:buNone/>
              <a:defRPr sz="4800">
                <a:solidFill>
                  <a:schemeClr val="lt1"/>
                </a:solidFill>
              </a:defRPr>
            </a:lvl3pPr>
            <a:lvl4pPr lvl="3">
              <a:spcBef>
                <a:spcPts val="0"/>
              </a:spcBef>
              <a:spcAft>
                <a:spcPts val="0"/>
              </a:spcAft>
              <a:buClr>
                <a:schemeClr val="lt1"/>
              </a:buClr>
              <a:buSzPts val="3600"/>
              <a:buNone/>
              <a:defRPr sz="4800">
                <a:solidFill>
                  <a:schemeClr val="lt1"/>
                </a:solidFill>
              </a:defRPr>
            </a:lvl4pPr>
            <a:lvl5pPr lvl="4">
              <a:spcBef>
                <a:spcPts val="0"/>
              </a:spcBef>
              <a:spcAft>
                <a:spcPts val="0"/>
              </a:spcAft>
              <a:buClr>
                <a:schemeClr val="lt1"/>
              </a:buClr>
              <a:buSzPts val="3600"/>
              <a:buNone/>
              <a:defRPr sz="4800">
                <a:solidFill>
                  <a:schemeClr val="lt1"/>
                </a:solidFill>
              </a:defRPr>
            </a:lvl5pPr>
            <a:lvl6pPr lvl="5">
              <a:spcBef>
                <a:spcPts val="0"/>
              </a:spcBef>
              <a:spcAft>
                <a:spcPts val="0"/>
              </a:spcAft>
              <a:buClr>
                <a:schemeClr val="lt1"/>
              </a:buClr>
              <a:buSzPts val="3600"/>
              <a:buNone/>
              <a:defRPr sz="4800">
                <a:solidFill>
                  <a:schemeClr val="lt1"/>
                </a:solidFill>
              </a:defRPr>
            </a:lvl6pPr>
            <a:lvl7pPr lvl="6">
              <a:spcBef>
                <a:spcPts val="0"/>
              </a:spcBef>
              <a:spcAft>
                <a:spcPts val="0"/>
              </a:spcAft>
              <a:buClr>
                <a:schemeClr val="lt1"/>
              </a:buClr>
              <a:buSzPts val="3600"/>
              <a:buNone/>
              <a:defRPr sz="4800">
                <a:solidFill>
                  <a:schemeClr val="lt1"/>
                </a:solidFill>
              </a:defRPr>
            </a:lvl7pPr>
            <a:lvl8pPr lvl="7">
              <a:spcBef>
                <a:spcPts val="0"/>
              </a:spcBef>
              <a:spcAft>
                <a:spcPts val="0"/>
              </a:spcAft>
              <a:buClr>
                <a:schemeClr val="lt1"/>
              </a:buClr>
              <a:buSzPts val="3600"/>
              <a:buNone/>
              <a:defRPr sz="4800">
                <a:solidFill>
                  <a:schemeClr val="lt1"/>
                </a:solidFill>
              </a:defRPr>
            </a:lvl8pPr>
            <a:lvl9pPr lvl="8">
              <a:spcBef>
                <a:spcPts val="0"/>
              </a:spcBef>
              <a:spcAft>
                <a:spcPts val="0"/>
              </a:spcAft>
              <a:buClr>
                <a:schemeClr val="lt1"/>
              </a:buClr>
              <a:buSzPts val="3600"/>
              <a:buNone/>
              <a:defRPr sz="4800">
                <a:solidFill>
                  <a:schemeClr val="lt1"/>
                </a:solidFill>
              </a:defRPr>
            </a:lvl9pPr>
          </a:lstStyle>
          <a:p>
            <a:endParaRPr/>
          </a:p>
        </p:txBody>
      </p:sp>
      <p:sp>
        <p:nvSpPr>
          <p:cNvPr id="60" name="Google Shape;60;p8"/>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05818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1"/>
        <p:cNvGrpSpPr/>
        <p:nvPr/>
      </p:nvGrpSpPr>
      <p:grpSpPr>
        <a:xfrm>
          <a:off x="0" y="0"/>
          <a:ext cx="0" cy="0"/>
          <a:chOff x="0" y="0"/>
          <a:chExt cx="0" cy="0"/>
        </a:xfrm>
      </p:grpSpPr>
      <p:sp>
        <p:nvSpPr>
          <p:cNvPr id="62" name="Google Shape;62;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3" name="Google Shape;63;p9"/>
          <p:cNvGrpSpPr/>
          <p:nvPr/>
        </p:nvGrpSpPr>
        <p:grpSpPr>
          <a:xfrm>
            <a:off x="1107190" y="1588342"/>
            <a:ext cx="994351" cy="61101"/>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6" name="Google Shape;66;p9"/>
          <p:cNvSpPr txBox="1">
            <a:spLocks noGrp="1"/>
          </p:cNvSpPr>
          <p:nvPr>
            <p:ph type="title"/>
          </p:nvPr>
        </p:nvSpPr>
        <p:spPr>
          <a:xfrm>
            <a:off x="973333" y="1758200"/>
            <a:ext cx="4401200" cy="2249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67" name="Google Shape;67;p9"/>
          <p:cNvSpPr txBox="1">
            <a:spLocks noGrp="1"/>
          </p:cNvSpPr>
          <p:nvPr>
            <p:ph type="subTitle" idx="1"/>
          </p:nvPr>
        </p:nvSpPr>
        <p:spPr>
          <a:xfrm>
            <a:off x="966600" y="4215367"/>
            <a:ext cx="4401200" cy="1012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2133"/>
            </a:lvl1pPr>
            <a:lvl2pPr lvl="1">
              <a:lnSpc>
                <a:spcPct val="100000"/>
              </a:lnSpc>
              <a:spcBef>
                <a:spcPts val="0"/>
              </a:spcBef>
              <a:spcAft>
                <a:spcPts val="0"/>
              </a:spcAft>
              <a:buSzPts val="1600"/>
              <a:buNone/>
              <a:defRPr sz="2133"/>
            </a:lvl2pPr>
            <a:lvl3pPr lvl="2">
              <a:lnSpc>
                <a:spcPct val="100000"/>
              </a:lnSpc>
              <a:spcBef>
                <a:spcPts val="0"/>
              </a:spcBef>
              <a:spcAft>
                <a:spcPts val="0"/>
              </a:spcAft>
              <a:buSzPts val="1600"/>
              <a:buNone/>
              <a:defRPr sz="2133"/>
            </a:lvl3pPr>
            <a:lvl4pPr lvl="3">
              <a:lnSpc>
                <a:spcPct val="100000"/>
              </a:lnSpc>
              <a:spcBef>
                <a:spcPts val="0"/>
              </a:spcBef>
              <a:spcAft>
                <a:spcPts val="0"/>
              </a:spcAft>
              <a:buSzPts val="1600"/>
              <a:buNone/>
              <a:defRPr sz="2133"/>
            </a:lvl4pPr>
            <a:lvl5pPr lvl="4">
              <a:lnSpc>
                <a:spcPct val="100000"/>
              </a:lnSpc>
              <a:spcBef>
                <a:spcPts val="0"/>
              </a:spcBef>
              <a:spcAft>
                <a:spcPts val="0"/>
              </a:spcAft>
              <a:buSzPts val="1600"/>
              <a:buNone/>
              <a:defRPr sz="2133"/>
            </a:lvl5pPr>
            <a:lvl6pPr lvl="5">
              <a:lnSpc>
                <a:spcPct val="100000"/>
              </a:lnSpc>
              <a:spcBef>
                <a:spcPts val="0"/>
              </a:spcBef>
              <a:spcAft>
                <a:spcPts val="0"/>
              </a:spcAft>
              <a:buSzPts val="1600"/>
              <a:buNone/>
              <a:defRPr sz="2133"/>
            </a:lvl6pPr>
            <a:lvl7pPr lvl="6">
              <a:lnSpc>
                <a:spcPct val="100000"/>
              </a:lnSpc>
              <a:spcBef>
                <a:spcPts val="0"/>
              </a:spcBef>
              <a:spcAft>
                <a:spcPts val="0"/>
              </a:spcAft>
              <a:buSzPts val="1600"/>
              <a:buNone/>
              <a:defRPr sz="2133"/>
            </a:lvl7pPr>
            <a:lvl8pPr lvl="7">
              <a:lnSpc>
                <a:spcPct val="100000"/>
              </a:lnSpc>
              <a:spcBef>
                <a:spcPts val="0"/>
              </a:spcBef>
              <a:spcAft>
                <a:spcPts val="0"/>
              </a:spcAft>
              <a:buSzPts val="1600"/>
              <a:buNone/>
              <a:defRPr sz="2133"/>
            </a:lvl8pPr>
            <a:lvl9pPr lvl="8">
              <a:lnSpc>
                <a:spcPct val="100000"/>
              </a:lnSpc>
              <a:spcBef>
                <a:spcPts val="0"/>
              </a:spcBef>
              <a:spcAft>
                <a:spcPts val="0"/>
              </a:spcAft>
              <a:buSzPts val="1600"/>
              <a:buNone/>
              <a:defRPr sz="2133"/>
            </a:lvl9pPr>
          </a:lstStyle>
          <a:p>
            <a:endParaRPr/>
          </a:p>
        </p:txBody>
      </p:sp>
      <p:sp>
        <p:nvSpPr>
          <p:cNvPr id="68" name="Google Shape;68;p9"/>
          <p:cNvSpPr txBox="1">
            <a:spLocks noGrp="1"/>
          </p:cNvSpPr>
          <p:nvPr>
            <p:ph type="body" idx="2"/>
          </p:nvPr>
        </p:nvSpPr>
        <p:spPr>
          <a:xfrm>
            <a:off x="6898967" y="1803500"/>
            <a:ext cx="4499200" cy="40340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0967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966600" y="5830068"/>
            <a:ext cx="10263200" cy="6140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1044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381736" y="6333135"/>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accent1"/>
                </a:solidFill>
                <a:latin typeface="Lato"/>
                <a:ea typeface="Lato"/>
                <a:cs typeface="Lato"/>
                <a:sym typeface="Lato"/>
              </a:defRPr>
            </a:lvl1pPr>
            <a:lvl2pPr lvl="1" algn="r">
              <a:buNone/>
              <a:defRPr sz="1333">
                <a:solidFill>
                  <a:schemeClr val="accent1"/>
                </a:solidFill>
                <a:latin typeface="Lato"/>
                <a:ea typeface="Lato"/>
                <a:cs typeface="Lato"/>
                <a:sym typeface="Lato"/>
              </a:defRPr>
            </a:lvl2pPr>
            <a:lvl3pPr lvl="2" algn="r">
              <a:buNone/>
              <a:defRPr sz="1333">
                <a:solidFill>
                  <a:schemeClr val="accent1"/>
                </a:solidFill>
                <a:latin typeface="Lato"/>
                <a:ea typeface="Lato"/>
                <a:cs typeface="Lato"/>
                <a:sym typeface="Lato"/>
              </a:defRPr>
            </a:lvl3pPr>
            <a:lvl4pPr lvl="3" algn="r">
              <a:buNone/>
              <a:defRPr sz="1333">
                <a:solidFill>
                  <a:schemeClr val="accent1"/>
                </a:solidFill>
                <a:latin typeface="Lato"/>
                <a:ea typeface="Lato"/>
                <a:cs typeface="Lato"/>
                <a:sym typeface="Lato"/>
              </a:defRPr>
            </a:lvl4pPr>
            <a:lvl5pPr lvl="4" algn="r">
              <a:buNone/>
              <a:defRPr sz="1333">
                <a:solidFill>
                  <a:schemeClr val="accent1"/>
                </a:solidFill>
                <a:latin typeface="Lato"/>
                <a:ea typeface="Lato"/>
                <a:cs typeface="Lato"/>
                <a:sym typeface="Lato"/>
              </a:defRPr>
            </a:lvl5pPr>
            <a:lvl6pPr lvl="5" algn="r">
              <a:buNone/>
              <a:defRPr sz="1333">
                <a:solidFill>
                  <a:schemeClr val="accent1"/>
                </a:solidFill>
                <a:latin typeface="Lato"/>
                <a:ea typeface="Lato"/>
                <a:cs typeface="Lato"/>
                <a:sym typeface="Lato"/>
              </a:defRPr>
            </a:lvl6pPr>
            <a:lvl7pPr lvl="6" algn="r">
              <a:buNone/>
              <a:defRPr sz="1333">
                <a:solidFill>
                  <a:schemeClr val="accent1"/>
                </a:solidFill>
                <a:latin typeface="Lato"/>
                <a:ea typeface="Lato"/>
                <a:cs typeface="Lato"/>
                <a:sym typeface="Lato"/>
              </a:defRPr>
            </a:lvl7pPr>
            <a:lvl8pPr lvl="7" algn="r">
              <a:buNone/>
              <a:defRPr sz="1333">
                <a:solidFill>
                  <a:schemeClr val="accent1"/>
                </a:solidFill>
                <a:latin typeface="Lato"/>
                <a:ea typeface="Lato"/>
                <a:cs typeface="Lato"/>
                <a:sym typeface="Lato"/>
              </a:defRPr>
            </a:lvl8pPr>
            <a:lvl9pPr lvl="8" algn="r">
              <a:buNone/>
              <a:defRPr sz="1333">
                <a:solidFill>
                  <a:schemeClr val="accent1"/>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0583669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15600" y="715500"/>
            <a:ext cx="11360800" cy="1269600"/>
          </a:xfrm>
          <a:prstGeom prst="rect">
            <a:avLst/>
          </a:prstGeom>
          <a:effectLst>
            <a:outerShdw blurRad="57150" dist="19050" dir="5400000" algn="bl" rotWithShape="0">
              <a:srgbClr val="000000">
                <a:alpha val="50000"/>
              </a:srgbClr>
            </a:outerShdw>
          </a:effectLst>
        </p:spPr>
        <p:txBody>
          <a:bodyPr spcFirstLastPara="1" wrap="square" lIns="121900" tIns="121900" rIns="121900" bIns="121900" anchor="t" anchorCtr="0">
            <a:noAutofit/>
          </a:bodyPr>
          <a:lstStyle/>
          <a:p>
            <a:pPr>
              <a:buSzPts val="990"/>
            </a:pPr>
            <a:r>
              <a:rPr lang="en" sz="5040" b="0" dirty="0">
                <a:solidFill>
                  <a:srgbClr val="1C4587"/>
                </a:solidFill>
                <a:latin typeface="Raleway ExtraBold"/>
                <a:ea typeface="Raleway ExtraBold"/>
                <a:cs typeface="Raleway ExtraBold"/>
                <a:sym typeface="Raleway ExtraBold"/>
              </a:rPr>
              <a:t>INTRODUCTION</a:t>
            </a:r>
            <a:endParaRPr sz="5040" b="0" dirty="0">
              <a:solidFill>
                <a:srgbClr val="1C4587"/>
              </a:solidFill>
              <a:latin typeface="Raleway ExtraBold"/>
              <a:ea typeface="Raleway ExtraBold"/>
              <a:cs typeface="Raleway ExtraBold"/>
              <a:sym typeface="Raleway ExtraBold"/>
            </a:endParaRPr>
          </a:p>
        </p:txBody>
      </p:sp>
      <p:sp>
        <p:nvSpPr>
          <p:cNvPr id="87" name="Google Shape;87;p13"/>
          <p:cNvSpPr txBox="1">
            <a:spLocks noGrp="1"/>
          </p:cNvSpPr>
          <p:nvPr>
            <p:ph type="subTitle" idx="1"/>
          </p:nvPr>
        </p:nvSpPr>
        <p:spPr>
          <a:xfrm>
            <a:off x="0" y="1826567"/>
            <a:ext cx="10902400" cy="4493200"/>
          </a:xfrm>
          <a:prstGeom prst="rect">
            <a:avLst/>
          </a:prstGeom>
        </p:spPr>
        <p:txBody>
          <a:bodyPr spcFirstLastPara="1" wrap="square" lIns="121900" tIns="121900" rIns="121900" bIns="121900" anchor="t" anchorCtr="0">
            <a:noAutofit/>
          </a:bodyPr>
          <a:lstStyle/>
          <a:p>
            <a:pPr marL="0" indent="0" algn="just">
              <a:lnSpc>
                <a:spcPct val="115000"/>
              </a:lnSpc>
              <a:spcBef>
                <a:spcPts val="400"/>
              </a:spcBef>
            </a:pPr>
            <a:r>
              <a:rPr lang="en" sz="3333" dirty="0">
                <a:latin typeface="Arial"/>
                <a:ea typeface="Arial"/>
                <a:cs typeface="Arial"/>
                <a:sym typeface="Arial"/>
              </a:rPr>
              <a:t>My name is Habib Shittu, a junior data analyst at </a:t>
            </a:r>
            <a:r>
              <a:rPr lang="en" sz="3333" dirty="0">
                <a:solidFill>
                  <a:schemeClr val="tx2">
                    <a:lumMod val="10000"/>
                  </a:schemeClr>
                </a:solidFill>
                <a:latin typeface="Raleway ExtraBold"/>
                <a:ea typeface="Arial"/>
                <a:cs typeface="Arial"/>
                <a:sym typeface="Raleway ExtraBold"/>
              </a:rPr>
              <a:t>ChatData</a:t>
            </a:r>
            <a:r>
              <a:rPr lang="en" sz="3333" dirty="0">
                <a:solidFill>
                  <a:schemeClr val="tx2">
                    <a:lumMod val="10000"/>
                  </a:schemeClr>
                </a:solidFill>
                <a:latin typeface="Raleway ExtraBold"/>
                <a:ea typeface="Raleway ExtraBold"/>
                <a:cs typeface="Raleway ExtraBold"/>
                <a:sym typeface="Raleway ExtraBold"/>
              </a:rPr>
              <a:t>.</a:t>
            </a:r>
            <a:endParaRPr sz="3333" dirty="0">
              <a:solidFill>
                <a:schemeClr val="tx2">
                  <a:lumMod val="10000"/>
                </a:schemeClr>
              </a:solidFill>
              <a:latin typeface="Arial"/>
              <a:ea typeface="Arial"/>
              <a:cs typeface="Arial"/>
              <a:sym typeface="Arial"/>
            </a:endParaRPr>
          </a:p>
          <a:p>
            <a:pPr marL="0" indent="0" algn="just">
              <a:lnSpc>
                <a:spcPct val="115000"/>
              </a:lnSpc>
              <a:spcBef>
                <a:spcPts val="1467"/>
              </a:spcBef>
            </a:pPr>
            <a:r>
              <a:rPr lang="en" sz="3600" dirty="0">
                <a:latin typeface="Arial"/>
                <a:ea typeface="Arial"/>
                <a:cs typeface="Arial"/>
                <a:sym typeface="Arial"/>
              </a:rPr>
              <a:t>This is a short presentation on steps involved in data analysis process and project review.</a:t>
            </a:r>
            <a:endParaRPr sz="3600" dirty="0">
              <a:latin typeface="Arial"/>
              <a:ea typeface="Arial"/>
              <a:cs typeface="Arial"/>
              <a:sym typeface="Arial"/>
            </a:endParaRPr>
          </a:p>
          <a:p>
            <a:pPr marL="0" indent="0">
              <a:lnSpc>
                <a:spcPct val="115000"/>
              </a:lnSpc>
              <a:spcBef>
                <a:spcPts val="1467"/>
              </a:spcBef>
              <a:spcAft>
                <a:spcPts val="1467"/>
              </a:spcAft>
            </a:pPr>
            <a:endParaRPr sz="2800" dirty="0">
              <a:latin typeface="Arial"/>
              <a:ea typeface="Arial"/>
              <a:cs typeface="Arial"/>
              <a:sym typeface="Arial"/>
            </a:endParaRPr>
          </a:p>
        </p:txBody>
      </p:sp>
      <p:sp>
        <p:nvSpPr>
          <p:cNvPr id="88" name="Google Shape;88;p13"/>
          <p:cNvSpPr txBox="1"/>
          <p:nvPr/>
        </p:nvSpPr>
        <p:spPr>
          <a:xfrm>
            <a:off x="4420267" y="488834"/>
            <a:ext cx="78092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867" kern="0">
              <a:solidFill>
                <a:srgbClr val="000000"/>
              </a:solidFill>
              <a:latin typeface="Arial"/>
              <a:cs typeface="Arial"/>
              <a:sym typeface="Arial"/>
            </a:endParaRPr>
          </a:p>
        </p:txBody>
      </p:sp>
      <p:pic>
        <p:nvPicPr>
          <p:cNvPr id="4" name="Picture 3" descr="A black text on a white background&#10;&#10;Description automatically generated">
            <a:extLst>
              <a:ext uri="{FF2B5EF4-FFF2-40B4-BE49-F238E27FC236}">
                <a16:creationId xmlns:a16="http://schemas.microsoft.com/office/drawing/2014/main" id="{F0A0FF77-51F4-52C1-F8EC-15DFF444F2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1946" y="636234"/>
            <a:ext cx="4336524" cy="1269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ctrTitle"/>
          </p:nvPr>
        </p:nvSpPr>
        <p:spPr>
          <a:xfrm>
            <a:off x="145473" y="295102"/>
            <a:ext cx="11945389" cy="6526507"/>
          </a:xfrm>
          <a:prstGeom prst="rect">
            <a:avLst/>
          </a:prstGeom>
          <a:effectLst>
            <a:outerShdw blurRad="57150" dist="19050" dir="5400000" algn="bl" rotWithShape="0">
              <a:srgbClr val="000000">
                <a:alpha val="50000"/>
              </a:srgbClr>
            </a:outerShdw>
            <a:reflection dist="38100" dir="5400000" fadeDir="5400012" sy="-100000" algn="bl" rotWithShape="0"/>
          </a:effectLst>
        </p:spPr>
        <p:txBody>
          <a:bodyPr spcFirstLastPara="1" wrap="square" lIns="121900" tIns="121900" rIns="121900" bIns="121900" anchor="t" anchorCtr="0">
            <a:normAutofit fontScale="90000"/>
          </a:bodyPr>
          <a:lstStyle/>
          <a:p>
            <a:r>
              <a:rPr lang="en" sz="3600" b="0" dirty="0">
                <a:solidFill>
                  <a:srgbClr val="0000FF"/>
                </a:solidFill>
                <a:highlight>
                  <a:srgbClr val="FFFFFF"/>
                </a:highlight>
                <a:latin typeface="Arial"/>
                <a:ea typeface="Arial"/>
                <a:cs typeface="Arial"/>
                <a:sym typeface="Arial"/>
              </a:rPr>
              <a:t>Data Quality</a:t>
            </a:r>
            <a:br>
              <a:rPr lang="en" sz="3600" b="0" dirty="0">
                <a:solidFill>
                  <a:srgbClr val="0000FF"/>
                </a:solidFill>
                <a:highlight>
                  <a:srgbClr val="FFFFFF"/>
                </a:highlight>
                <a:latin typeface="Arial"/>
                <a:ea typeface="Arial"/>
                <a:cs typeface="Arial"/>
                <a:sym typeface="Arial"/>
              </a:rPr>
            </a:br>
            <a:endParaRPr lang="en-GB" sz="2592" b="0" dirty="0">
              <a:solidFill>
                <a:srgbClr val="1F1F1F"/>
              </a:solidFill>
              <a:highlight>
                <a:srgbClr val="FFFFFF"/>
              </a:highlight>
              <a:latin typeface="+mj-lt"/>
              <a:ea typeface="Arial"/>
              <a:cs typeface="Arial"/>
              <a:sym typeface="Arial"/>
            </a:endParaRPr>
          </a:p>
          <a:p>
            <a:pPr marL="156631">
              <a:lnSpc>
                <a:spcPct val="115000"/>
              </a:lnSpc>
              <a:buClr>
                <a:srgbClr val="1F1F1F"/>
              </a:buClr>
              <a:buSzPct val="100000"/>
            </a:pPr>
            <a:r>
              <a:rPr lang="en-GB" sz="2800" b="0" dirty="0">
                <a:solidFill>
                  <a:srgbClr val="1F1F1F"/>
                </a:solidFill>
                <a:highlight>
                  <a:srgbClr val="FFFFFF"/>
                </a:highlight>
                <a:latin typeface="Arial"/>
                <a:ea typeface="Arial"/>
                <a:cs typeface="Arial"/>
                <a:sym typeface="Arial"/>
              </a:rPr>
              <a:t>Overall, the data is consistent due to cleaning and pre processing by Oliver and this help in producing quality results. </a:t>
            </a:r>
            <a:br>
              <a:rPr lang="en-GB" sz="2800" b="0" dirty="0">
                <a:solidFill>
                  <a:srgbClr val="1F1F1F"/>
                </a:solidFill>
                <a:highlight>
                  <a:srgbClr val="FFFFFF"/>
                </a:highlight>
                <a:latin typeface="Arial"/>
                <a:ea typeface="Arial"/>
                <a:cs typeface="Arial"/>
                <a:sym typeface="Arial"/>
              </a:rPr>
            </a:br>
            <a:br>
              <a:rPr lang="en-GB" sz="2800" b="0" dirty="0">
                <a:solidFill>
                  <a:srgbClr val="1F1F1F"/>
                </a:solidFill>
                <a:highlight>
                  <a:srgbClr val="FFFFFF"/>
                </a:highlight>
                <a:latin typeface="Arial"/>
                <a:ea typeface="Arial"/>
                <a:cs typeface="Arial"/>
                <a:sym typeface="Arial"/>
              </a:rPr>
            </a:br>
            <a:r>
              <a:rPr lang="en-GB" sz="2800" b="0" dirty="0">
                <a:solidFill>
                  <a:srgbClr val="1F1F1F"/>
                </a:solidFill>
                <a:highlight>
                  <a:srgbClr val="FFFFFF"/>
                </a:highlight>
                <a:latin typeface="Arial"/>
                <a:ea typeface="Arial"/>
                <a:cs typeface="Arial"/>
                <a:sym typeface="Arial"/>
              </a:rPr>
              <a:t> The definitions of the data could be improved by creation of Data Dictionary. This will assist in understanding different variable column in the data for better analysis.</a:t>
            </a:r>
            <a:br>
              <a:rPr lang="en-GB" sz="2800" b="0" dirty="0">
                <a:solidFill>
                  <a:srgbClr val="1F1F1F"/>
                </a:solidFill>
                <a:highlight>
                  <a:srgbClr val="FFFFFF"/>
                </a:highlight>
                <a:latin typeface="Arial"/>
                <a:ea typeface="Arial"/>
                <a:cs typeface="Arial"/>
                <a:sym typeface="Arial"/>
              </a:rPr>
            </a:br>
            <a:br>
              <a:rPr lang="en-GB" sz="2800" b="0" dirty="0">
                <a:solidFill>
                  <a:srgbClr val="1F1F1F"/>
                </a:solidFill>
                <a:highlight>
                  <a:srgbClr val="FFFFFF"/>
                </a:highlight>
                <a:latin typeface="Arial"/>
                <a:ea typeface="Arial"/>
                <a:cs typeface="Arial"/>
                <a:sym typeface="Arial"/>
              </a:rPr>
            </a:br>
            <a:r>
              <a:rPr lang="en-GB" sz="2800" b="0" dirty="0">
                <a:solidFill>
                  <a:srgbClr val="1F1F1F"/>
                </a:solidFill>
                <a:highlight>
                  <a:srgbClr val="FFFFFF"/>
                </a:highlight>
                <a:latin typeface="Arial"/>
                <a:ea typeface="Arial"/>
                <a:cs typeface="Arial"/>
                <a:sym typeface="Arial"/>
              </a:rPr>
              <a:t>The quality of the data could be improved by developing a company policy (Data governance) on Data format, structure, or semantics.</a:t>
            </a:r>
            <a:br>
              <a:rPr lang="en-GB" sz="2800" b="0" dirty="0">
                <a:solidFill>
                  <a:srgbClr val="1F1F1F"/>
                </a:solidFill>
                <a:highlight>
                  <a:srgbClr val="FFFFFF"/>
                </a:highlight>
                <a:latin typeface="Arial"/>
                <a:ea typeface="Arial"/>
                <a:cs typeface="Arial"/>
                <a:sym typeface="Arial"/>
              </a:rPr>
            </a:br>
            <a:endParaRPr lang="en-GB" b="0" dirty="0"/>
          </a:p>
        </p:txBody>
      </p:sp>
      <p:sp>
        <p:nvSpPr>
          <p:cNvPr id="116" name="Google Shape;116;p17"/>
          <p:cNvSpPr txBox="1"/>
          <p:nvPr/>
        </p:nvSpPr>
        <p:spPr>
          <a:xfrm>
            <a:off x="3032933" y="758070"/>
            <a:ext cx="82276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867" kern="0" dirty="0">
              <a:solidFill>
                <a:srgbClr val="000000"/>
              </a:solidFill>
              <a:latin typeface="Lato"/>
              <a:ea typeface="Lato"/>
              <a:cs typeface="Lato"/>
              <a:sym typeface="Lato"/>
            </a:endParaRPr>
          </a:p>
        </p:txBody>
      </p:sp>
    </p:spTree>
    <p:extLst>
      <p:ext uri="{BB962C8B-B14F-4D97-AF65-F5344CB8AC3E}">
        <p14:creationId xmlns:p14="http://schemas.microsoft.com/office/powerpoint/2010/main" val="568847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ctrTitle"/>
          </p:nvPr>
        </p:nvSpPr>
        <p:spPr>
          <a:xfrm>
            <a:off x="145473" y="295102"/>
            <a:ext cx="11945389" cy="6526507"/>
          </a:xfrm>
          <a:prstGeom prst="rect">
            <a:avLst/>
          </a:prstGeom>
          <a:effectLst>
            <a:outerShdw blurRad="57150" dist="19050" dir="5400000" algn="bl" rotWithShape="0">
              <a:srgbClr val="000000">
                <a:alpha val="50000"/>
              </a:srgbClr>
            </a:outerShdw>
            <a:reflection dist="38100" dir="5400000" fadeDir="5400012" sy="-100000" algn="bl" rotWithShape="0"/>
          </a:effectLst>
        </p:spPr>
        <p:txBody>
          <a:bodyPr spcFirstLastPara="1" wrap="square" lIns="121900" tIns="121900" rIns="121900" bIns="121900" anchor="t" anchorCtr="0">
            <a:normAutofit fontScale="90000"/>
          </a:bodyPr>
          <a:lstStyle/>
          <a:p>
            <a:r>
              <a:rPr lang="en" sz="3600" dirty="0">
                <a:solidFill>
                  <a:srgbClr val="0000FF"/>
                </a:solidFill>
              </a:rPr>
              <a:t>S</a:t>
            </a:r>
            <a:r>
              <a:rPr lang="en-GB" sz="3600" dirty="0" err="1">
                <a:solidFill>
                  <a:srgbClr val="0000FF"/>
                </a:solidFill>
              </a:rPr>
              <a:t>ecurity</a:t>
            </a:r>
            <a:r>
              <a:rPr lang="en-GB" sz="3600" dirty="0">
                <a:solidFill>
                  <a:srgbClr val="0000FF"/>
                </a:solidFill>
              </a:rPr>
              <a:t>, ethics and legislation</a:t>
            </a:r>
            <a:br>
              <a:rPr lang="en-GB" sz="3600" dirty="0">
                <a:solidFill>
                  <a:srgbClr val="0000FF"/>
                </a:solidFill>
              </a:rPr>
            </a:br>
            <a:br>
              <a:rPr lang="en-GB" sz="3600" dirty="0">
                <a:solidFill>
                  <a:srgbClr val="0000FF"/>
                </a:solidFill>
              </a:rPr>
            </a:br>
            <a:r>
              <a:rPr lang="en-GB" sz="2592" b="0" dirty="0">
                <a:solidFill>
                  <a:srgbClr val="1F1F1F"/>
                </a:solidFill>
                <a:highlight>
                  <a:srgbClr val="FFFFFF"/>
                </a:highlight>
                <a:latin typeface="Arial"/>
                <a:ea typeface="Arial"/>
                <a:cs typeface="Arial"/>
                <a:sym typeface="Arial"/>
              </a:rPr>
              <a:t>The data was masked but the present of columns such as </a:t>
            </a:r>
            <a:r>
              <a:rPr lang="en-GB" sz="2592" dirty="0">
                <a:solidFill>
                  <a:srgbClr val="1F1F1F"/>
                </a:solidFill>
                <a:highlight>
                  <a:srgbClr val="FFFFFF"/>
                </a:highlight>
                <a:latin typeface="Arial"/>
                <a:ea typeface="Arial"/>
                <a:cs typeface="Arial"/>
                <a:sym typeface="Arial"/>
              </a:rPr>
              <a:t>Location</a:t>
            </a:r>
            <a:r>
              <a:rPr lang="en-GB" sz="2592" b="0" dirty="0">
                <a:solidFill>
                  <a:srgbClr val="1F1F1F"/>
                </a:solidFill>
                <a:highlight>
                  <a:srgbClr val="FFFFFF"/>
                </a:highlight>
                <a:latin typeface="Arial"/>
                <a:ea typeface="Arial"/>
                <a:cs typeface="Arial"/>
                <a:sym typeface="Arial"/>
              </a:rPr>
              <a:t> of the users, </a:t>
            </a:r>
            <a:r>
              <a:rPr lang="en-GB" sz="2592" dirty="0">
                <a:solidFill>
                  <a:srgbClr val="1F1F1F"/>
                </a:solidFill>
                <a:highlight>
                  <a:srgbClr val="FFFFFF"/>
                </a:highlight>
                <a:latin typeface="Arial"/>
                <a:ea typeface="Arial"/>
                <a:cs typeface="Arial"/>
                <a:sym typeface="Arial"/>
              </a:rPr>
              <a:t>DisplayName</a:t>
            </a:r>
            <a:r>
              <a:rPr lang="en-GB" sz="2592" b="0" dirty="0">
                <a:solidFill>
                  <a:srgbClr val="1F1F1F"/>
                </a:solidFill>
                <a:highlight>
                  <a:srgbClr val="FFFFFF"/>
                </a:highlight>
                <a:latin typeface="Arial"/>
                <a:ea typeface="Arial"/>
                <a:cs typeface="Arial"/>
                <a:sym typeface="Arial"/>
              </a:rPr>
              <a:t> column also shows some users real name, </a:t>
            </a:r>
            <a:r>
              <a:rPr lang="en-GB" sz="2592" dirty="0" err="1">
                <a:solidFill>
                  <a:srgbClr val="1F1F1F"/>
                </a:solidFill>
                <a:highlight>
                  <a:srgbClr val="FFFFFF"/>
                </a:highlight>
                <a:latin typeface="Arial"/>
                <a:ea typeface="Arial"/>
                <a:cs typeface="Arial"/>
                <a:sym typeface="Arial"/>
              </a:rPr>
              <a:t>AboutMe</a:t>
            </a:r>
            <a:r>
              <a:rPr lang="en-GB" sz="2592" dirty="0">
                <a:solidFill>
                  <a:srgbClr val="1F1F1F"/>
                </a:solidFill>
                <a:highlight>
                  <a:srgbClr val="FFFFFF"/>
                </a:highlight>
                <a:latin typeface="Arial"/>
                <a:ea typeface="Arial"/>
                <a:cs typeface="Arial"/>
                <a:sym typeface="Arial"/>
              </a:rPr>
              <a:t>, </a:t>
            </a:r>
            <a:r>
              <a:rPr lang="en-GB" sz="2592" dirty="0" err="1">
                <a:solidFill>
                  <a:srgbClr val="1F1F1F"/>
                </a:solidFill>
                <a:highlight>
                  <a:srgbClr val="FFFFFF"/>
                </a:highlight>
                <a:latin typeface="Arial"/>
                <a:ea typeface="Arial"/>
                <a:cs typeface="Arial"/>
                <a:sym typeface="Arial"/>
              </a:rPr>
              <a:t>ProfileImageUrl</a:t>
            </a:r>
            <a:r>
              <a:rPr lang="en-GB" sz="2592" dirty="0">
                <a:solidFill>
                  <a:srgbClr val="1F1F1F"/>
                </a:solidFill>
                <a:highlight>
                  <a:srgbClr val="FFFFFF"/>
                </a:highlight>
                <a:latin typeface="Arial"/>
                <a:ea typeface="Arial"/>
                <a:cs typeface="Arial"/>
                <a:sym typeface="Arial"/>
              </a:rPr>
              <a:t> </a:t>
            </a:r>
            <a:r>
              <a:rPr lang="en-GB" sz="2592" b="0" dirty="0">
                <a:solidFill>
                  <a:srgbClr val="1F1F1F"/>
                </a:solidFill>
                <a:highlight>
                  <a:srgbClr val="FFFFFF"/>
                </a:highlight>
                <a:latin typeface="Arial"/>
                <a:ea typeface="Arial"/>
                <a:cs typeface="Arial"/>
                <a:sym typeface="Arial"/>
              </a:rPr>
              <a:t>could present personal data.</a:t>
            </a:r>
            <a:br>
              <a:rPr lang="en-GB" sz="2592" b="0" dirty="0">
                <a:solidFill>
                  <a:srgbClr val="1F1F1F"/>
                </a:solidFill>
                <a:highlight>
                  <a:srgbClr val="FFFFFF"/>
                </a:highlight>
                <a:latin typeface="Arial"/>
                <a:ea typeface="Arial"/>
                <a:cs typeface="Arial"/>
                <a:sym typeface="Arial"/>
              </a:rPr>
            </a:br>
            <a:br>
              <a:rPr lang="en-GB" sz="2592" b="0" dirty="0">
                <a:solidFill>
                  <a:srgbClr val="1F1F1F"/>
                </a:solidFill>
                <a:highlight>
                  <a:srgbClr val="FFFFFF"/>
                </a:highlight>
                <a:latin typeface="Arial"/>
                <a:ea typeface="Arial"/>
                <a:cs typeface="Arial"/>
                <a:sym typeface="Arial"/>
              </a:rPr>
            </a:br>
            <a:r>
              <a:rPr lang="en-GB" sz="2592" b="0" dirty="0">
                <a:solidFill>
                  <a:srgbClr val="1F1F1F"/>
                </a:solidFill>
                <a:highlight>
                  <a:srgbClr val="FFFFFF"/>
                </a:highlight>
                <a:latin typeface="Arial"/>
                <a:ea typeface="Arial"/>
                <a:cs typeface="Arial"/>
                <a:sym typeface="Arial"/>
              </a:rPr>
              <a:t> Ethical considerations that should be considered include whose data is captured, where, target use, where is the data coming from and stored. How is it stored in a secured manner. </a:t>
            </a:r>
            <a:br>
              <a:rPr lang="en-GB" sz="2592" b="0" dirty="0">
                <a:solidFill>
                  <a:srgbClr val="1F1F1F"/>
                </a:solidFill>
                <a:highlight>
                  <a:srgbClr val="FFFFFF"/>
                </a:highlight>
                <a:latin typeface="Arial"/>
                <a:ea typeface="Arial"/>
                <a:cs typeface="Arial"/>
                <a:sym typeface="Arial"/>
              </a:rPr>
            </a:br>
            <a:br>
              <a:rPr lang="en-GB" sz="2592" b="0" dirty="0">
                <a:solidFill>
                  <a:srgbClr val="1F1F1F"/>
                </a:solidFill>
                <a:highlight>
                  <a:srgbClr val="FFFFFF"/>
                </a:highlight>
                <a:latin typeface="Arial"/>
                <a:ea typeface="Arial"/>
                <a:cs typeface="Arial"/>
                <a:sym typeface="Arial"/>
              </a:rPr>
            </a:br>
            <a:r>
              <a:rPr lang="en-GB" sz="2592" b="0" dirty="0">
                <a:solidFill>
                  <a:srgbClr val="1F1F1F"/>
                </a:solidFill>
                <a:highlight>
                  <a:srgbClr val="FFFFFF"/>
                </a:highlight>
                <a:latin typeface="Arial"/>
                <a:ea typeface="Arial"/>
                <a:cs typeface="Arial"/>
                <a:sym typeface="Arial"/>
              </a:rPr>
              <a:t>Some possible techniques (</a:t>
            </a:r>
            <a:r>
              <a:rPr lang="en-GB" sz="2592" b="0" dirty="0" err="1">
                <a:solidFill>
                  <a:srgbClr val="1F1F1F"/>
                </a:solidFill>
                <a:highlight>
                  <a:srgbClr val="FFFFFF"/>
                </a:highlight>
                <a:latin typeface="Arial"/>
                <a:ea typeface="Arial"/>
                <a:cs typeface="Arial"/>
                <a:sym typeface="Arial"/>
              </a:rPr>
              <a:t>e.g.statistics</a:t>
            </a:r>
            <a:r>
              <a:rPr lang="en-GB" sz="2592" b="0" dirty="0">
                <a:solidFill>
                  <a:srgbClr val="1F1F1F"/>
                </a:solidFill>
                <a:highlight>
                  <a:srgbClr val="FFFFFF"/>
                </a:highlight>
                <a:latin typeface="Arial"/>
                <a:ea typeface="Arial"/>
                <a:cs typeface="Arial"/>
                <a:sym typeface="Arial"/>
              </a:rPr>
              <a:t>) that could unmask the  participants in this data includes; NLP and Sentiment Analysis (</a:t>
            </a:r>
            <a:r>
              <a:rPr lang="en-GB" sz="2592" b="0" dirty="0" err="1">
                <a:solidFill>
                  <a:srgbClr val="1F1F1F"/>
                </a:solidFill>
                <a:highlight>
                  <a:srgbClr val="FFFFFF"/>
                </a:highlight>
                <a:latin typeface="Arial"/>
                <a:ea typeface="Arial"/>
                <a:cs typeface="Arial"/>
                <a:sym typeface="Arial"/>
              </a:rPr>
              <a:t>AboutMe</a:t>
            </a:r>
            <a:r>
              <a:rPr lang="en-GB" sz="2592" b="0" dirty="0">
                <a:solidFill>
                  <a:srgbClr val="1F1F1F"/>
                </a:solidFill>
                <a:highlight>
                  <a:srgbClr val="FFFFFF"/>
                </a:highlight>
                <a:latin typeface="Arial"/>
                <a:ea typeface="Arial"/>
                <a:cs typeface="Arial"/>
                <a:sym typeface="Arial"/>
              </a:rPr>
              <a:t>), Geospatial Analysis (Location), Profile Picture Analysis (</a:t>
            </a:r>
            <a:r>
              <a:rPr lang="en-GB" sz="2592" b="0" dirty="0" err="1">
                <a:solidFill>
                  <a:srgbClr val="1F1F1F"/>
                </a:solidFill>
                <a:highlight>
                  <a:srgbClr val="FFFFFF"/>
                </a:highlight>
                <a:latin typeface="Arial"/>
                <a:ea typeface="Arial"/>
                <a:cs typeface="Arial"/>
                <a:sym typeface="Arial"/>
              </a:rPr>
              <a:t>ProfileImageUrl</a:t>
            </a:r>
            <a:r>
              <a:rPr lang="en-GB" sz="2592" b="0" dirty="0">
                <a:solidFill>
                  <a:srgbClr val="1F1F1F"/>
                </a:solidFill>
                <a:highlight>
                  <a:srgbClr val="FFFFFF"/>
                </a:highlight>
                <a:latin typeface="Arial"/>
                <a:ea typeface="Arial"/>
                <a:cs typeface="Arial"/>
                <a:sym typeface="Arial"/>
              </a:rPr>
              <a:t>).</a:t>
            </a:r>
            <a:br>
              <a:rPr lang="en-GB" sz="2592" b="0" dirty="0">
                <a:solidFill>
                  <a:srgbClr val="1F1F1F"/>
                </a:solidFill>
                <a:highlight>
                  <a:srgbClr val="FFFFFF"/>
                </a:highlight>
                <a:latin typeface="Arial"/>
                <a:ea typeface="Arial"/>
                <a:cs typeface="Arial"/>
                <a:sym typeface="Arial"/>
              </a:rPr>
            </a:br>
            <a:br>
              <a:rPr lang="en-GB" sz="2592" b="0" dirty="0">
                <a:solidFill>
                  <a:srgbClr val="1F1F1F"/>
                </a:solidFill>
                <a:highlight>
                  <a:srgbClr val="FFFFFF"/>
                </a:highlight>
                <a:latin typeface="Arial"/>
                <a:ea typeface="Arial"/>
                <a:cs typeface="Arial"/>
                <a:sym typeface="Arial"/>
              </a:rPr>
            </a:br>
            <a:r>
              <a:rPr lang="en-GB" sz="2592" b="0" dirty="0">
                <a:solidFill>
                  <a:srgbClr val="1F1F1F"/>
                </a:solidFill>
                <a:highlight>
                  <a:srgbClr val="FFFFFF"/>
                </a:highlight>
                <a:latin typeface="Arial"/>
                <a:ea typeface="Arial"/>
                <a:cs typeface="Arial"/>
                <a:sym typeface="Arial"/>
              </a:rPr>
              <a:t>The use of this data is covered by UK GDPR, EU GDPR legislation and  Consumer privacy Act in some states in the united states.      </a:t>
            </a:r>
            <a:br>
              <a:rPr lang="en-GB" sz="2592" b="0" dirty="0">
                <a:solidFill>
                  <a:srgbClr val="1F1F1F"/>
                </a:solidFill>
                <a:highlight>
                  <a:srgbClr val="FFFFFF"/>
                </a:highlight>
                <a:latin typeface="Arial"/>
                <a:ea typeface="Arial"/>
                <a:cs typeface="Arial"/>
                <a:sym typeface="Arial"/>
              </a:rPr>
            </a:br>
            <a:endParaRPr lang="en-GB" b="0" dirty="0"/>
          </a:p>
        </p:txBody>
      </p:sp>
      <p:sp>
        <p:nvSpPr>
          <p:cNvPr id="116" name="Google Shape;116;p17"/>
          <p:cNvSpPr txBox="1"/>
          <p:nvPr/>
        </p:nvSpPr>
        <p:spPr>
          <a:xfrm>
            <a:off x="3032933" y="758070"/>
            <a:ext cx="82276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867" kern="0" dirty="0">
              <a:solidFill>
                <a:srgbClr val="000000"/>
              </a:solidFill>
              <a:latin typeface="Lato"/>
              <a:ea typeface="Lato"/>
              <a:cs typeface="Lato"/>
              <a:sym typeface="Lato"/>
            </a:endParaRPr>
          </a:p>
        </p:txBody>
      </p:sp>
    </p:spTree>
    <p:extLst>
      <p:ext uri="{BB962C8B-B14F-4D97-AF65-F5344CB8AC3E}">
        <p14:creationId xmlns:p14="http://schemas.microsoft.com/office/powerpoint/2010/main" val="2625152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ctrTitle"/>
          </p:nvPr>
        </p:nvSpPr>
        <p:spPr>
          <a:xfrm>
            <a:off x="586047" y="404009"/>
            <a:ext cx="11199553" cy="6417600"/>
          </a:xfrm>
          <a:prstGeom prst="rect">
            <a:avLst/>
          </a:prstGeom>
          <a:effectLst>
            <a:outerShdw blurRad="57150" dist="19050" dir="5400000" algn="bl" rotWithShape="0">
              <a:srgbClr val="000000">
                <a:alpha val="50000"/>
              </a:srgbClr>
            </a:outerShdw>
            <a:reflection dist="38100" dir="5400000" fadeDir="5400012" sy="-100000" algn="bl" rotWithShape="0"/>
          </a:effectLst>
        </p:spPr>
        <p:txBody>
          <a:bodyPr spcFirstLastPara="1" wrap="square" lIns="121900" tIns="121900" rIns="121900" bIns="121900" anchor="t" anchorCtr="0">
            <a:normAutofit fontScale="90000"/>
          </a:bodyPr>
          <a:lstStyle/>
          <a:p>
            <a:r>
              <a:rPr lang="en" sz="3600" dirty="0">
                <a:solidFill>
                  <a:srgbClr val="0000FF"/>
                </a:solidFill>
              </a:rPr>
              <a:t>Data lifecycle</a:t>
            </a:r>
            <a:endParaRPr sz="3600" dirty="0">
              <a:solidFill>
                <a:srgbClr val="0000FF"/>
              </a:solidFill>
            </a:endParaRPr>
          </a:p>
          <a:p>
            <a:pPr marL="609585" indent="-452954">
              <a:lnSpc>
                <a:spcPct val="115000"/>
              </a:lnSpc>
              <a:spcBef>
                <a:spcPts val="400"/>
              </a:spcBef>
              <a:buClr>
                <a:srgbClr val="1F1F1F"/>
              </a:buClr>
              <a:buSzPct val="100000"/>
              <a:buFont typeface="Arial"/>
              <a:buChar char="●"/>
            </a:pPr>
            <a:r>
              <a:rPr lang="en-GB" sz="2400" b="0" dirty="0">
                <a:solidFill>
                  <a:srgbClr val="1F1F1F"/>
                </a:solidFill>
                <a:highlight>
                  <a:srgbClr val="FFFFFF"/>
                </a:highlight>
                <a:latin typeface="Raleway ExtraBold"/>
                <a:ea typeface="Raleway ExtraBold"/>
                <a:cs typeface="Raleway ExtraBold"/>
                <a:sym typeface="Raleway ExtraBold"/>
              </a:rPr>
              <a:t>S</a:t>
            </a:r>
            <a:r>
              <a:rPr lang="en" sz="2400" b="0" dirty="0">
                <a:solidFill>
                  <a:srgbClr val="1F1F1F"/>
                </a:solidFill>
                <a:highlight>
                  <a:srgbClr val="FFFFFF"/>
                </a:highlight>
                <a:latin typeface="Raleway ExtraBold"/>
                <a:ea typeface="Raleway ExtraBold"/>
                <a:cs typeface="Raleway ExtraBold"/>
                <a:sym typeface="Raleway ExtraBold"/>
              </a:rPr>
              <a:t>tages of Data lifecycle for this project includes:</a:t>
            </a:r>
            <a:br>
              <a:rPr lang="en" sz="2400" b="0" dirty="0">
                <a:solidFill>
                  <a:srgbClr val="1F1F1F"/>
                </a:solidFill>
                <a:highlight>
                  <a:srgbClr val="FFFFFF"/>
                </a:highlight>
                <a:latin typeface="Raleway ExtraBold"/>
                <a:ea typeface="Raleway ExtraBold"/>
                <a:cs typeface="Raleway ExtraBold"/>
                <a:sym typeface="Raleway ExtraBold"/>
              </a:rPr>
            </a:br>
            <a:r>
              <a:rPr lang="en" sz="2400" b="0" dirty="0">
                <a:solidFill>
                  <a:srgbClr val="1F1F1F"/>
                </a:solidFill>
                <a:highlight>
                  <a:srgbClr val="FFFFFF"/>
                </a:highlight>
                <a:latin typeface="Raleway ExtraBold"/>
                <a:ea typeface="Raleway ExtraBold"/>
                <a:cs typeface="Raleway ExtraBold"/>
                <a:sym typeface="Raleway ExtraBold"/>
              </a:rPr>
              <a:t> </a:t>
            </a:r>
            <a:r>
              <a:rPr lang="en" sz="2400" b="0" dirty="0">
                <a:solidFill>
                  <a:srgbClr val="1F1F1F"/>
                </a:solidFill>
                <a:highlight>
                  <a:srgbClr val="FFFFFF"/>
                </a:highlight>
                <a:latin typeface="+mj-lt"/>
                <a:ea typeface="Raleway ExtraBold"/>
                <a:cs typeface="Raleway ExtraBold"/>
                <a:sym typeface="Raleway ExtraBold"/>
              </a:rPr>
              <a:t>Create, Store, Analyse and Archive.</a:t>
            </a:r>
            <a:br>
              <a:rPr lang="en" sz="2400" b="0" dirty="0">
                <a:solidFill>
                  <a:srgbClr val="1F1F1F"/>
                </a:solidFill>
                <a:highlight>
                  <a:srgbClr val="FFFFFF"/>
                </a:highlight>
                <a:latin typeface="+mj-lt"/>
                <a:ea typeface="Raleway ExtraBold"/>
                <a:cs typeface="Raleway ExtraBold"/>
                <a:sym typeface="Raleway ExtraBold"/>
              </a:rPr>
            </a:br>
            <a:endParaRPr lang="en-GB" sz="2400" b="0" dirty="0">
              <a:solidFill>
                <a:srgbClr val="1F1F1F"/>
              </a:solidFill>
              <a:highlight>
                <a:srgbClr val="FFFFFF"/>
              </a:highlight>
              <a:latin typeface="+mj-lt"/>
              <a:ea typeface="Arial"/>
              <a:cs typeface="Arial"/>
              <a:sym typeface="Arial"/>
            </a:endParaRPr>
          </a:p>
          <a:p>
            <a:pPr marL="609585" indent="-452954">
              <a:lnSpc>
                <a:spcPct val="115000"/>
              </a:lnSpc>
              <a:buClr>
                <a:srgbClr val="1F1F1F"/>
              </a:buClr>
              <a:buSzPct val="100000"/>
              <a:buFont typeface="Arial"/>
              <a:buChar char="●"/>
            </a:pPr>
            <a:r>
              <a:rPr lang="en-GB" sz="2400" b="0" dirty="0">
                <a:solidFill>
                  <a:srgbClr val="1F1F1F"/>
                </a:solidFill>
                <a:highlight>
                  <a:srgbClr val="FFFFFF"/>
                </a:highlight>
                <a:latin typeface="Arial"/>
                <a:ea typeface="Arial"/>
                <a:cs typeface="Arial"/>
                <a:sym typeface="Arial"/>
              </a:rPr>
              <a:t>The Data used for this project was acquired (Create) using Python </a:t>
            </a:r>
            <a:br>
              <a:rPr lang="en-GB" sz="2400" b="0" dirty="0">
                <a:solidFill>
                  <a:srgbClr val="1F1F1F"/>
                </a:solidFill>
                <a:highlight>
                  <a:srgbClr val="FFFFFF"/>
                </a:highlight>
                <a:latin typeface="Arial"/>
                <a:ea typeface="Arial"/>
                <a:cs typeface="Arial"/>
                <a:sym typeface="Arial"/>
              </a:rPr>
            </a:br>
            <a:r>
              <a:rPr lang="en-GB" sz="2400" b="0" dirty="0" err="1">
                <a:solidFill>
                  <a:srgbClr val="1F1F1F"/>
                </a:solidFill>
                <a:highlight>
                  <a:srgbClr val="FFFFFF"/>
                </a:highlight>
                <a:latin typeface="Arial"/>
                <a:ea typeface="Arial"/>
                <a:cs typeface="Arial"/>
                <a:sym typeface="Arial"/>
              </a:rPr>
              <a:t>Jupyter</a:t>
            </a:r>
            <a:r>
              <a:rPr lang="en-GB" sz="2400" b="0" dirty="0">
                <a:solidFill>
                  <a:srgbClr val="1F1F1F"/>
                </a:solidFill>
                <a:highlight>
                  <a:srgbClr val="FFFFFF"/>
                </a:highlight>
                <a:latin typeface="Arial"/>
                <a:ea typeface="Arial"/>
                <a:cs typeface="Arial"/>
                <a:sym typeface="Arial"/>
              </a:rPr>
              <a:t> Notebook from the following data sources; </a:t>
            </a:r>
            <a:br>
              <a:rPr lang="en-GB" sz="2400" b="0" dirty="0">
                <a:solidFill>
                  <a:srgbClr val="1F1F1F"/>
                </a:solidFill>
                <a:highlight>
                  <a:srgbClr val="FFFFFF"/>
                </a:highlight>
                <a:latin typeface="Arial"/>
                <a:ea typeface="Arial"/>
                <a:cs typeface="Arial"/>
                <a:sym typeface="Arial"/>
              </a:rPr>
            </a:br>
            <a:r>
              <a:rPr lang="en-GB" sz="2400" b="0" dirty="0" err="1">
                <a:solidFill>
                  <a:srgbClr val="1F1F1F"/>
                </a:solidFill>
                <a:highlight>
                  <a:srgbClr val="FFFFFF"/>
                </a:highlight>
                <a:latin typeface="Arial"/>
                <a:ea typeface="Arial"/>
                <a:cs typeface="Arial"/>
                <a:sym typeface="Arial"/>
              </a:rPr>
              <a:t>i</a:t>
            </a:r>
            <a:r>
              <a:rPr lang="en-GB" sz="2400" b="0" dirty="0">
                <a:solidFill>
                  <a:srgbClr val="1F1F1F"/>
                </a:solidFill>
                <a:highlight>
                  <a:srgbClr val="FFFFFF"/>
                </a:highlight>
                <a:latin typeface="Arial"/>
                <a:ea typeface="Arial"/>
                <a:cs typeface="Arial"/>
                <a:sym typeface="Arial"/>
              </a:rPr>
              <a:t>. </a:t>
            </a:r>
            <a:r>
              <a:rPr lang="en-GB" sz="2400" dirty="0">
                <a:solidFill>
                  <a:srgbClr val="1F1F1F"/>
                </a:solidFill>
                <a:highlight>
                  <a:srgbClr val="FFFFFF"/>
                </a:highlight>
                <a:latin typeface="Arial"/>
                <a:ea typeface="Arial"/>
                <a:cs typeface="Arial"/>
                <a:sym typeface="Arial"/>
              </a:rPr>
              <a:t>Users: </a:t>
            </a:r>
            <a:r>
              <a:rPr lang="en-GB" sz="2400" b="0" dirty="0">
                <a:solidFill>
                  <a:srgbClr val="1F1F1F"/>
                </a:solidFill>
                <a:highlight>
                  <a:srgbClr val="FFFFFF"/>
                </a:highlight>
                <a:latin typeface="Arial"/>
                <a:ea typeface="Arial"/>
                <a:cs typeface="Arial"/>
                <a:sym typeface="Arial"/>
              </a:rPr>
              <a:t>This is a  table of users on the </a:t>
            </a:r>
            <a:r>
              <a:rPr lang="en-GB" sz="2400" b="0" dirty="0" err="1">
                <a:solidFill>
                  <a:srgbClr val="1F1F1F"/>
                </a:solidFill>
                <a:highlight>
                  <a:srgbClr val="FFFFFF"/>
                </a:highlight>
                <a:latin typeface="Arial"/>
                <a:ea typeface="Arial"/>
                <a:cs typeface="Arial"/>
                <a:sym typeface="Arial"/>
              </a:rPr>
              <a:t>ChatData</a:t>
            </a:r>
            <a:r>
              <a:rPr lang="en-GB" sz="2400" b="0" dirty="0">
                <a:solidFill>
                  <a:srgbClr val="1F1F1F"/>
                </a:solidFill>
                <a:highlight>
                  <a:srgbClr val="FFFFFF"/>
                </a:highlight>
                <a:latin typeface="Arial"/>
                <a:ea typeface="Arial"/>
                <a:cs typeface="Arial"/>
                <a:sym typeface="Arial"/>
              </a:rPr>
              <a:t> </a:t>
            </a:r>
            <a:br>
              <a:rPr lang="en-GB" sz="2400" b="0" dirty="0">
                <a:solidFill>
                  <a:srgbClr val="1F1F1F"/>
                </a:solidFill>
                <a:highlight>
                  <a:srgbClr val="FFFFFF"/>
                </a:highlight>
                <a:latin typeface="Arial"/>
                <a:ea typeface="Arial"/>
                <a:cs typeface="Arial"/>
                <a:sym typeface="Arial"/>
              </a:rPr>
            </a:br>
            <a:r>
              <a:rPr lang="en-GB" sz="2400" b="0" dirty="0">
                <a:solidFill>
                  <a:srgbClr val="1F1F1F"/>
                </a:solidFill>
                <a:highlight>
                  <a:srgbClr val="FFFFFF"/>
                </a:highlight>
                <a:latin typeface="Arial"/>
                <a:ea typeface="Arial"/>
                <a:cs typeface="Arial"/>
                <a:sym typeface="Arial"/>
              </a:rPr>
              <a:t>    website. This is a csv file.</a:t>
            </a:r>
            <a:br>
              <a:rPr lang="en-GB" sz="2400" b="0" dirty="0">
                <a:solidFill>
                  <a:srgbClr val="1F1F1F"/>
                </a:solidFill>
                <a:highlight>
                  <a:srgbClr val="FFFFFF"/>
                </a:highlight>
                <a:latin typeface="Arial"/>
                <a:ea typeface="Arial"/>
                <a:cs typeface="Arial"/>
                <a:sym typeface="Arial"/>
              </a:rPr>
            </a:br>
            <a:r>
              <a:rPr lang="en-GB" sz="2400" b="0" dirty="0">
                <a:solidFill>
                  <a:srgbClr val="1F1F1F"/>
                </a:solidFill>
                <a:highlight>
                  <a:srgbClr val="FFFFFF"/>
                </a:highlight>
                <a:latin typeface="Arial"/>
                <a:ea typeface="Arial"/>
                <a:cs typeface="Arial"/>
                <a:sym typeface="Arial"/>
              </a:rPr>
              <a:t>ii. </a:t>
            </a:r>
            <a:r>
              <a:rPr lang="en-GB" sz="2400" dirty="0">
                <a:solidFill>
                  <a:srgbClr val="1F1F1F"/>
                </a:solidFill>
                <a:highlight>
                  <a:srgbClr val="FFFFFF"/>
                </a:highlight>
                <a:latin typeface="Arial"/>
                <a:ea typeface="Arial"/>
                <a:cs typeface="Arial"/>
                <a:sym typeface="Arial"/>
              </a:rPr>
              <a:t>Posts: </a:t>
            </a:r>
            <a:r>
              <a:rPr lang="en-GB" sz="2400" b="0" dirty="0">
                <a:solidFill>
                  <a:srgbClr val="1F1F1F"/>
                </a:solidFill>
                <a:highlight>
                  <a:srgbClr val="FFFFFF"/>
                </a:highlight>
                <a:latin typeface="Arial"/>
                <a:ea typeface="Arial"/>
                <a:cs typeface="Arial"/>
                <a:sym typeface="Arial"/>
              </a:rPr>
              <a:t>This is a  table of posts on the </a:t>
            </a:r>
            <a:r>
              <a:rPr lang="en-GB" sz="2400" b="0" dirty="0" err="1">
                <a:solidFill>
                  <a:srgbClr val="1F1F1F"/>
                </a:solidFill>
                <a:highlight>
                  <a:srgbClr val="FFFFFF"/>
                </a:highlight>
                <a:latin typeface="Arial"/>
                <a:ea typeface="Arial"/>
                <a:cs typeface="Arial"/>
                <a:sym typeface="Arial"/>
              </a:rPr>
              <a:t>ChatData</a:t>
            </a:r>
            <a:r>
              <a:rPr lang="en-GB" sz="2400" b="0" dirty="0">
                <a:solidFill>
                  <a:srgbClr val="1F1F1F"/>
                </a:solidFill>
                <a:highlight>
                  <a:srgbClr val="FFFFFF"/>
                </a:highlight>
                <a:latin typeface="Arial"/>
                <a:ea typeface="Arial"/>
                <a:cs typeface="Arial"/>
                <a:sym typeface="Arial"/>
              </a:rPr>
              <a:t> </a:t>
            </a:r>
            <a:br>
              <a:rPr lang="en-GB" sz="2400" b="0" dirty="0">
                <a:solidFill>
                  <a:srgbClr val="1F1F1F"/>
                </a:solidFill>
                <a:highlight>
                  <a:srgbClr val="FFFFFF"/>
                </a:highlight>
                <a:latin typeface="Arial"/>
                <a:ea typeface="Arial"/>
                <a:cs typeface="Arial"/>
                <a:sym typeface="Arial"/>
              </a:rPr>
            </a:br>
            <a:r>
              <a:rPr lang="en-GB" sz="2400" b="0" dirty="0">
                <a:solidFill>
                  <a:srgbClr val="1F1F1F"/>
                </a:solidFill>
                <a:highlight>
                  <a:srgbClr val="FFFFFF"/>
                </a:highlight>
                <a:latin typeface="Arial"/>
                <a:ea typeface="Arial"/>
                <a:cs typeface="Arial"/>
                <a:sym typeface="Arial"/>
              </a:rPr>
              <a:t>    website. This is a csv file.</a:t>
            </a:r>
            <a:br>
              <a:rPr lang="en-GB" sz="2400" b="0" dirty="0">
                <a:solidFill>
                  <a:srgbClr val="1F1F1F"/>
                </a:solidFill>
                <a:highlight>
                  <a:srgbClr val="FFFFFF"/>
                </a:highlight>
                <a:latin typeface="Arial"/>
                <a:ea typeface="Arial"/>
                <a:cs typeface="Arial"/>
                <a:sym typeface="Arial"/>
              </a:rPr>
            </a:br>
            <a:r>
              <a:rPr lang="en-GB" sz="2400" b="0" dirty="0">
                <a:solidFill>
                  <a:srgbClr val="1F1F1F"/>
                </a:solidFill>
                <a:highlight>
                  <a:srgbClr val="FFFFFF"/>
                </a:highlight>
                <a:latin typeface="Arial"/>
                <a:ea typeface="Arial"/>
                <a:cs typeface="Arial"/>
                <a:sym typeface="Arial"/>
              </a:rPr>
              <a:t>iii. </a:t>
            </a:r>
            <a:r>
              <a:rPr lang="en-GB" sz="2400" dirty="0">
                <a:solidFill>
                  <a:srgbClr val="1F1F1F"/>
                </a:solidFill>
                <a:highlight>
                  <a:srgbClr val="FFFFFF"/>
                </a:highlight>
                <a:latin typeface="Arial"/>
                <a:ea typeface="Arial"/>
                <a:cs typeface="Arial"/>
                <a:sym typeface="Arial"/>
              </a:rPr>
              <a:t>Comments: </a:t>
            </a:r>
            <a:r>
              <a:rPr lang="en-GB" sz="2400" b="0" dirty="0">
                <a:solidFill>
                  <a:srgbClr val="1F1F1F"/>
                </a:solidFill>
                <a:highlight>
                  <a:srgbClr val="FFFFFF"/>
                </a:highlight>
                <a:latin typeface="Arial"/>
                <a:ea typeface="Arial"/>
                <a:cs typeface="Arial"/>
                <a:sym typeface="Arial"/>
              </a:rPr>
              <a:t>This is a  table of comments on the </a:t>
            </a:r>
            <a:r>
              <a:rPr lang="en-GB" sz="2400" b="0" dirty="0" err="1">
                <a:solidFill>
                  <a:srgbClr val="1F1F1F"/>
                </a:solidFill>
                <a:highlight>
                  <a:srgbClr val="FFFFFF"/>
                </a:highlight>
                <a:latin typeface="Arial"/>
                <a:ea typeface="Arial"/>
                <a:cs typeface="Arial"/>
                <a:sym typeface="Arial"/>
              </a:rPr>
              <a:t>ChatData</a:t>
            </a:r>
            <a:r>
              <a:rPr lang="en-GB" sz="2400" b="0" dirty="0">
                <a:solidFill>
                  <a:srgbClr val="1F1F1F"/>
                </a:solidFill>
                <a:highlight>
                  <a:srgbClr val="FFFFFF"/>
                </a:highlight>
                <a:latin typeface="Arial"/>
                <a:ea typeface="Arial"/>
                <a:cs typeface="Arial"/>
                <a:sym typeface="Arial"/>
              </a:rPr>
              <a:t> </a:t>
            </a:r>
            <a:br>
              <a:rPr lang="en-GB" sz="2400" b="0" dirty="0">
                <a:solidFill>
                  <a:srgbClr val="1F1F1F"/>
                </a:solidFill>
                <a:highlight>
                  <a:srgbClr val="FFFFFF"/>
                </a:highlight>
                <a:latin typeface="Arial"/>
                <a:ea typeface="Arial"/>
                <a:cs typeface="Arial"/>
                <a:sym typeface="Arial"/>
              </a:rPr>
            </a:br>
            <a:r>
              <a:rPr lang="en-GB" sz="2400" b="0" dirty="0">
                <a:solidFill>
                  <a:srgbClr val="1F1F1F"/>
                </a:solidFill>
                <a:highlight>
                  <a:srgbClr val="FFFFFF"/>
                </a:highlight>
                <a:latin typeface="Arial"/>
                <a:ea typeface="Arial"/>
                <a:cs typeface="Arial"/>
                <a:sym typeface="Arial"/>
              </a:rPr>
              <a:t>    website. This is a csv file.</a:t>
            </a:r>
            <a:br>
              <a:rPr lang="en-GB" sz="2400" b="0" dirty="0">
                <a:solidFill>
                  <a:srgbClr val="1F1F1F"/>
                </a:solidFill>
                <a:highlight>
                  <a:srgbClr val="FFFFFF"/>
                </a:highlight>
                <a:latin typeface="Arial"/>
                <a:ea typeface="Arial"/>
                <a:cs typeface="Arial"/>
                <a:sym typeface="Arial"/>
              </a:rPr>
            </a:br>
            <a:br>
              <a:rPr lang="en-GB" sz="2400" b="0" dirty="0">
                <a:solidFill>
                  <a:srgbClr val="1F1F1F"/>
                </a:solidFill>
                <a:highlight>
                  <a:srgbClr val="FFFFFF"/>
                </a:highlight>
                <a:latin typeface="Arial"/>
                <a:ea typeface="Arial"/>
                <a:cs typeface="Arial"/>
                <a:sym typeface="Arial"/>
              </a:rPr>
            </a:br>
            <a:r>
              <a:rPr lang="en-GB" sz="2400" b="0" dirty="0">
                <a:solidFill>
                  <a:srgbClr val="1F1F1F"/>
                </a:solidFill>
                <a:highlight>
                  <a:srgbClr val="FFFFFF"/>
                </a:highlight>
                <a:latin typeface="Arial"/>
                <a:ea typeface="Arial"/>
                <a:cs typeface="Arial"/>
                <a:sym typeface="Arial"/>
              </a:rPr>
              <a:t>*All the three files were imported into Python </a:t>
            </a:r>
            <a:r>
              <a:rPr lang="en-GB" sz="2400" b="0" dirty="0" err="1">
                <a:solidFill>
                  <a:srgbClr val="1F1F1F"/>
                </a:solidFill>
                <a:highlight>
                  <a:srgbClr val="FFFFFF"/>
                </a:highlight>
                <a:latin typeface="Arial"/>
                <a:ea typeface="Arial"/>
                <a:cs typeface="Arial"/>
                <a:sym typeface="Arial"/>
              </a:rPr>
              <a:t>Jupyter</a:t>
            </a:r>
            <a:r>
              <a:rPr lang="en-GB" sz="2400" b="0" dirty="0">
                <a:solidFill>
                  <a:srgbClr val="1F1F1F"/>
                </a:solidFill>
                <a:highlight>
                  <a:srgbClr val="FFFFFF"/>
                </a:highlight>
                <a:latin typeface="Arial"/>
                <a:ea typeface="Arial"/>
                <a:cs typeface="Arial"/>
                <a:sym typeface="Arial"/>
              </a:rPr>
              <a:t> Notebook </a:t>
            </a:r>
            <a:br>
              <a:rPr lang="en-GB" sz="2400" b="0" dirty="0">
                <a:solidFill>
                  <a:srgbClr val="1F1F1F"/>
                </a:solidFill>
                <a:highlight>
                  <a:srgbClr val="FFFFFF"/>
                </a:highlight>
                <a:latin typeface="Arial"/>
                <a:ea typeface="Arial"/>
                <a:cs typeface="Arial"/>
                <a:sym typeface="Arial"/>
              </a:rPr>
            </a:br>
            <a:r>
              <a:rPr lang="en-GB" sz="2400" b="0" dirty="0">
                <a:solidFill>
                  <a:srgbClr val="1F1F1F"/>
                </a:solidFill>
                <a:highlight>
                  <a:srgbClr val="FFFFFF"/>
                </a:highlight>
                <a:latin typeface="Arial"/>
                <a:ea typeface="Arial"/>
                <a:cs typeface="Arial"/>
                <a:sym typeface="Arial"/>
              </a:rPr>
              <a:t>to create a database using SQLite.</a:t>
            </a:r>
            <a:endParaRPr sz="2400" dirty="0"/>
          </a:p>
        </p:txBody>
      </p:sp>
      <p:sp>
        <p:nvSpPr>
          <p:cNvPr id="116" name="Google Shape;116;p17"/>
          <p:cNvSpPr txBox="1"/>
          <p:nvPr/>
        </p:nvSpPr>
        <p:spPr>
          <a:xfrm>
            <a:off x="3032933" y="758070"/>
            <a:ext cx="82276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867" kern="0" dirty="0">
              <a:solidFill>
                <a:srgbClr val="000000"/>
              </a:solidFill>
              <a:latin typeface="Lato"/>
              <a:ea typeface="Lato"/>
              <a:cs typeface="Lato"/>
              <a:sym typeface="Lato"/>
            </a:endParaRPr>
          </a:p>
        </p:txBody>
      </p:sp>
      <p:pic>
        <p:nvPicPr>
          <p:cNvPr id="3" name="Picture 2" descr="A diagram of a process&#10;&#10;Description automatically generated">
            <a:extLst>
              <a:ext uri="{FF2B5EF4-FFF2-40B4-BE49-F238E27FC236}">
                <a16:creationId xmlns:a16="http://schemas.microsoft.com/office/drawing/2014/main" id="{253032C9-B457-FD26-5A0D-0E21D7B68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8647" y="894589"/>
            <a:ext cx="2123902" cy="4715578"/>
          </a:xfrm>
          <a:prstGeom prst="rect">
            <a:avLst/>
          </a:prstGeom>
        </p:spPr>
      </p:pic>
    </p:spTree>
    <p:extLst>
      <p:ext uri="{BB962C8B-B14F-4D97-AF65-F5344CB8AC3E}">
        <p14:creationId xmlns:p14="http://schemas.microsoft.com/office/powerpoint/2010/main" val="2868552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ctrTitle"/>
          </p:nvPr>
        </p:nvSpPr>
        <p:spPr>
          <a:xfrm>
            <a:off x="241069" y="404009"/>
            <a:ext cx="11849793" cy="6417600"/>
          </a:xfrm>
          <a:prstGeom prst="rect">
            <a:avLst/>
          </a:prstGeom>
          <a:effectLst>
            <a:outerShdw blurRad="57150" dist="19050" dir="5400000" algn="bl" rotWithShape="0">
              <a:srgbClr val="000000">
                <a:alpha val="50000"/>
              </a:srgbClr>
            </a:outerShdw>
            <a:reflection dist="38100" dir="5400000" fadeDir="5400012" sy="-100000" algn="bl" rotWithShape="0"/>
          </a:effectLst>
        </p:spPr>
        <p:txBody>
          <a:bodyPr spcFirstLastPara="1" wrap="square" lIns="121900" tIns="121900" rIns="121900" bIns="121900" anchor="t" anchorCtr="0">
            <a:normAutofit/>
          </a:bodyPr>
          <a:lstStyle/>
          <a:p>
            <a:r>
              <a:rPr lang="en" sz="3600" dirty="0">
                <a:solidFill>
                  <a:srgbClr val="0000FF"/>
                </a:solidFill>
              </a:rPr>
              <a:t>Pre Analysis Activities</a:t>
            </a:r>
            <a:br>
              <a:rPr lang="en" sz="3600" dirty="0">
                <a:solidFill>
                  <a:srgbClr val="0000FF"/>
                </a:solidFill>
              </a:rPr>
            </a:br>
            <a:r>
              <a:rPr lang="en-GB" sz="2200" b="0" dirty="0">
                <a:solidFill>
                  <a:srgbClr val="1F1F1F"/>
                </a:solidFill>
                <a:highlight>
                  <a:srgbClr val="FFFFFF"/>
                </a:highlight>
                <a:latin typeface="Arial"/>
                <a:ea typeface="Arial"/>
                <a:cs typeface="Arial"/>
                <a:sym typeface="Arial"/>
              </a:rPr>
              <a:t>Understanding the Data Sources. </a:t>
            </a:r>
            <a:br>
              <a:rPr lang="en-GB" sz="2200" b="0" dirty="0">
                <a:solidFill>
                  <a:srgbClr val="1F1F1F"/>
                </a:solidFill>
                <a:highlight>
                  <a:srgbClr val="FFFFFF"/>
                </a:highlight>
                <a:latin typeface="Arial"/>
                <a:ea typeface="Arial"/>
                <a:cs typeface="Arial"/>
                <a:sym typeface="Arial"/>
              </a:rPr>
            </a:br>
            <a:r>
              <a:rPr lang="en-GB" sz="2200" b="0" dirty="0">
                <a:solidFill>
                  <a:srgbClr val="1F1F1F"/>
                </a:solidFill>
                <a:highlight>
                  <a:srgbClr val="FFFFFF"/>
                </a:highlight>
                <a:latin typeface="Arial"/>
                <a:ea typeface="Arial"/>
                <a:cs typeface="Arial"/>
                <a:sym typeface="Arial"/>
              </a:rPr>
              <a:t>Data Quality Assessment. </a:t>
            </a:r>
            <a:br>
              <a:rPr lang="en-GB" sz="2200" b="0" dirty="0">
                <a:solidFill>
                  <a:srgbClr val="1F1F1F"/>
                </a:solidFill>
                <a:highlight>
                  <a:srgbClr val="FFFFFF"/>
                </a:highlight>
                <a:latin typeface="Arial"/>
                <a:ea typeface="Arial"/>
                <a:cs typeface="Arial"/>
                <a:sym typeface="Arial"/>
              </a:rPr>
            </a:br>
            <a:r>
              <a:rPr lang="en-GB" sz="2200" b="0" dirty="0">
                <a:solidFill>
                  <a:srgbClr val="1F1F1F"/>
                </a:solidFill>
                <a:highlight>
                  <a:srgbClr val="FFFFFF"/>
                </a:highlight>
                <a:latin typeface="Arial"/>
                <a:ea typeface="Arial"/>
                <a:cs typeface="Arial"/>
                <a:sym typeface="Arial"/>
              </a:rPr>
              <a:t>Data Cleaning and Preprocessing. </a:t>
            </a:r>
            <a:br>
              <a:rPr lang="en-GB" sz="2200" b="0" dirty="0">
                <a:solidFill>
                  <a:srgbClr val="1F1F1F"/>
                </a:solidFill>
                <a:highlight>
                  <a:srgbClr val="FFFFFF"/>
                </a:highlight>
                <a:latin typeface="Arial"/>
                <a:ea typeface="Arial"/>
                <a:cs typeface="Arial"/>
                <a:sym typeface="Arial"/>
              </a:rPr>
            </a:br>
            <a:r>
              <a:rPr lang="en-GB" sz="2200" b="0" dirty="0">
                <a:solidFill>
                  <a:srgbClr val="1F1F1F"/>
                </a:solidFill>
                <a:highlight>
                  <a:srgbClr val="FFFFFF"/>
                </a:highlight>
                <a:latin typeface="Arial"/>
                <a:ea typeface="Arial"/>
                <a:cs typeface="Arial"/>
                <a:sym typeface="Arial"/>
              </a:rPr>
              <a:t>Exploratory Data Analysis (EDA).</a:t>
            </a:r>
            <a:br>
              <a:rPr lang="en-GB" sz="2200" b="0" dirty="0">
                <a:solidFill>
                  <a:srgbClr val="1F1F1F"/>
                </a:solidFill>
                <a:highlight>
                  <a:srgbClr val="FFFFFF"/>
                </a:highlight>
                <a:latin typeface="Arial"/>
                <a:ea typeface="Arial"/>
                <a:cs typeface="Arial"/>
                <a:sym typeface="Arial"/>
              </a:rPr>
            </a:br>
            <a:r>
              <a:rPr lang="en-GB" sz="2200" b="0" dirty="0">
                <a:solidFill>
                  <a:srgbClr val="1F1F1F"/>
                </a:solidFill>
                <a:highlight>
                  <a:srgbClr val="FFFFFF"/>
                </a:highlight>
                <a:latin typeface="Arial"/>
                <a:ea typeface="Arial"/>
                <a:cs typeface="Arial"/>
                <a:sym typeface="Arial"/>
              </a:rPr>
              <a:t>Data Integration and Database Creation.</a:t>
            </a:r>
            <a:br>
              <a:rPr lang="en-GB" sz="2200" b="0" dirty="0">
                <a:solidFill>
                  <a:srgbClr val="1F1F1F"/>
                </a:solidFill>
                <a:highlight>
                  <a:srgbClr val="FFFFFF"/>
                </a:highlight>
                <a:latin typeface="Arial"/>
                <a:ea typeface="Arial"/>
                <a:cs typeface="Arial"/>
                <a:sym typeface="Arial"/>
              </a:rPr>
            </a:br>
            <a:r>
              <a:rPr lang="en-GB" sz="2200" b="0" dirty="0">
                <a:solidFill>
                  <a:srgbClr val="1F1F1F"/>
                </a:solidFill>
                <a:highlight>
                  <a:srgbClr val="FFFFFF"/>
                </a:highlight>
                <a:latin typeface="Arial"/>
                <a:ea typeface="Arial"/>
                <a:cs typeface="Arial"/>
                <a:sym typeface="Arial"/>
              </a:rPr>
              <a:t>Database Schema Design.</a:t>
            </a:r>
            <a:br>
              <a:rPr lang="en-GB" sz="2200" b="0" dirty="0">
                <a:solidFill>
                  <a:srgbClr val="1F1F1F"/>
                </a:solidFill>
                <a:highlight>
                  <a:srgbClr val="FFFFFF"/>
                </a:highlight>
                <a:latin typeface="Arial"/>
                <a:ea typeface="Arial"/>
                <a:cs typeface="Arial"/>
                <a:sym typeface="Arial"/>
              </a:rPr>
            </a:br>
            <a:r>
              <a:rPr lang="en-GB" sz="2200" b="0" dirty="0">
                <a:solidFill>
                  <a:srgbClr val="1F1F1F"/>
                </a:solidFill>
                <a:highlight>
                  <a:srgbClr val="FFFFFF"/>
                </a:highlight>
                <a:latin typeface="Arial"/>
                <a:ea typeface="Arial"/>
                <a:cs typeface="Arial"/>
                <a:sym typeface="Arial"/>
              </a:rPr>
              <a:t>ETL (Extract, Transform, Load) Process.</a:t>
            </a:r>
            <a:br>
              <a:rPr lang="en-GB" sz="2200" b="0" dirty="0">
                <a:solidFill>
                  <a:srgbClr val="1F1F1F"/>
                </a:solidFill>
                <a:highlight>
                  <a:srgbClr val="FFFFFF"/>
                </a:highlight>
                <a:latin typeface="Arial"/>
                <a:ea typeface="Arial"/>
                <a:cs typeface="Arial"/>
                <a:sym typeface="Arial"/>
              </a:rPr>
            </a:br>
            <a:r>
              <a:rPr lang="en-GB" sz="2200" b="0" dirty="0">
                <a:solidFill>
                  <a:srgbClr val="1F1F1F"/>
                </a:solidFill>
                <a:highlight>
                  <a:srgbClr val="FFFFFF"/>
                </a:highlight>
                <a:latin typeface="Arial"/>
                <a:ea typeface="Arial"/>
                <a:cs typeface="Arial"/>
                <a:sym typeface="Arial"/>
              </a:rPr>
              <a:t>Data Versioning and Backup.</a:t>
            </a:r>
            <a:br>
              <a:rPr lang="en-GB" sz="2200" b="0" dirty="0">
                <a:solidFill>
                  <a:srgbClr val="1F1F1F"/>
                </a:solidFill>
                <a:highlight>
                  <a:srgbClr val="FFFFFF"/>
                </a:highlight>
                <a:latin typeface="Arial"/>
                <a:ea typeface="Arial"/>
                <a:cs typeface="Arial"/>
                <a:sym typeface="Arial"/>
              </a:rPr>
            </a:br>
            <a:r>
              <a:rPr lang="en-GB" sz="2200" b="0" dirty="0">
                <a:solidFill>
                  <a:srgbClr val="1F1F1F"/>
                </a:solidFill>
                <a:highlight>
                  <a:srgbClr val="FFFFFF"/>
                </a:highlight>
                <a:latin typeface="Arial"/>
                <a:ea typeface="Arial"/>
                <a:cs typeface="Arial"/>
                <a:sym typeface="Arial"/>
              </a:rPr>
              <a:t>Data Security and Access Control.</a:t>
            </a:r>
            <a:br>
              <a:rPr lang="en-GB" sz="2200" b="0" dirty="0">
                <a:solidFill>
                  <a:srgbClr val="1F1F1F"/>
                </a:solidFill>
                <a:highlight>
                  <a:srgbClr val="FFFFFF"/>
                </a:highlight>
                <a:latin typeface="Arial"/>
                <a:ea typeface="Arial"/>
                <a:cs typeface="Arial"/>
                <a:sym typeface="Arial"/>
              </a:rPr>
            </a:br>
            <a:r>
              <a:rPr lang="en-GB" sz="2200" b="0" dirty="0">
                <a:solidFill>
                  <a:srgbClr val="1F1F1F"/>
                </a:solidFill>
                <a:highlight>
                  <a:srgbClr val="FFFFFF"/>
                </a:highlight>
                <a:latin typeface="Arial"/>
                <a:ea typeface="Arial"/>
                <a:cs typeface="Arial"/>
                <a:sym typeface="Arial"/>
              </a:rPr>
              <a:t>Data Privacy and Compliance.</a:t>
            </a:r>
            <a:br>
              <a:rPr lang="en-GB" sz="2200" b="0" dirty="0">
                <a:solidFill>
                  <a:srgbClr val="1F1F1F"/>
                </a:solidFill>
                <a:highlight>
                  <a:srgbClr val="FFFFFF"/>
                </a:highlight>
                <a:latin typeface="Arial"/>
                <a:ea typeface="Arial"/>
                <a:cs typeface="Arial"/>
                <a:sym typeface="Arial"/>
              </a:rPr>
            </a:br>
            <a:r>
              <a:rPr lang="en-GB" sz="2200" b="0" dirty="0">
                <a:solidFill>
                  <a:srgbClr val="1F1F1F"/>
                </a:solidFill>
                <a:highlight>
                  <a:srgbClr val="FFFFFF"/>
                </a:highlight>
                <a:latin typeface="Arial"/>
                <a:ea typeface="Arial"/>
                <a:cs typeface="Arial"/>
                <a:sym typeface="Arial"/>
              </a:rPr>
              <a:t>Documentation.</a:t>
            </a:r>
            <a:br>
              <a:rPr lang="en-GB" sz="2200" b="0" dirty="0">
                <a:solidFill>
                  <a:srgbClr val="1F1F1F"/>
                </a:solidFill>
                <a:highlight>
                  <a:srgbClr val="FFFFFF"/>
                </a:highlight>
                <a:latin typeface="Arial"/>
                <a:ea typeface="Arial"/>
                <a:cs typeface="Arial"/>
                <a:sym typeface="Arial"/>
              </a:rPr>
            </a:br>
            <a:r>
              <a:rPr lang="en-GB" sz="2200" b="0" dirty="0">
                <a:solidFill>
                  <a:srgbClr val="1F1F1F"/>
                </a:solidFill>
                <a:highlight>
                  <a:srgbClr val="FFFFFF"/>
                </a:highlight>
                <a:latin typeface="Arial"/>
                <a:ea typeface="Arial"/>
                <a:cs typeface="Arial"/>
                <a:sym typeface="Arial"/>
              </a:rPr>
              <a:t>Data Dictionary.</a:t>
            </a:r>
            <a:br>
              <a:rPr lang="en-GB" sz="2200" b="0" dirty="0">
                <a:solidFill>
                  <a:srgbClr val="1F1F1F"/>
                </a:solidFill>
                <a:highlight>
                  <a:srgbClr val="FFFFFF"/>
                </a:highlight>
                <a:latin typeface="Arial"/>
                <a:ea typeface="Arial"/>
                <a:cs typeface="Arial"/>
                <a:sym typeface="Arial"/>
              </a:rPr>
            </a:br>
            <a:r>
              <a:rPr lang="en-GB" sz="2200" b="0" dirty="0">
                <a:solidFill>
                  <a:srgbClr val="1F1F1F"/>
                </a:solidFill>
                <a:highlight>
                  <a:srgbClr val="FFFFFF"/>
                </a:highlight>
                <a:latin typeface="Arial"/>
                <a:ea typeface="Arial"/>
                <a:cs typeface="Arial"/>
                <a:sym typeface="Arial"/>
              </a:rPr>
              <a:t>Testing and Validation.</a:t>
            </a:r>
            <a:br>
              <a:rPr lang="en-GB" sz="2200" b="0" dirty="0">
                <a:solidFill>
                  <a:srgbClr val="1F1F1F"/>
                </a:solidFill>
                <a:highlight>
                  <a:srgbClr val="FFFFFF"/>
                </a:highlight>
                <a:latin typeface="Arial"/>
                <a:ea typeface="Arial"/>
                <a:cs typeface="Arial"/>
                <a:sym typeface="Arial"/>
              </a:rPr>
            </a:br>
            <a:br>
              <a:rPr lang="en-GB" sz="2400" b="0" dirty="0">
                <a:solidFill>
                  <a:srgbClr val="1F1F1F"/>
                </a:solidFill>
                <a:highlight>
                  <a:srgbClr val="FFFFFF"/>
                </a:highlight>
                <a:latin typeface="Arial"/>
                <a:ea typeface="Arial"/>
                <a:cs typeface="Arial"/>
                <a:sym typeface="Arial"/>
              </a:rPr>
            </a:br>
            <a:r>
              <a:rPr lang="en-GB" sz="2400" b="0" dirty="0">
                <a:solidFill>
                  <a:srgbClr val="1F1F1F"/>
                </a:solidFill>
                <a:highlight>
                  <a:srgbClr val="FFFFFF"/>
                </a:highlight>
                <a:latin typeface="Arial"/>
                <a:ea typeface="Arial"/>
                <a:cs typeface="Arial"/>
                <a:sym typeface="Arial"/>
              </a:rPr>
              <a:t>By following these steps, this will ensure that you have a clean, well-organized dataset stored in an SQLite database, ready for analysis.</a:t>
            </a:r>
            <a:endParaRPr lang="en" sz="2592" b="0" dirty="0">
              <a:solidFill>
                <a:srgbClr val="1F1F1F"/>
              </a:solidFill>
              <a:highlight>
                <a:srgbClr val="FFFFFF"/>
              </a:highlight>
              <a:latin typeface="Arial"/>
              <a:ea typeface="Arial"/>
              <a:cs typeface="Arial"/>
              <a:sym typeface="Arial"/>
            </a:endParaRPr>
          </a:p>
        </p:txBody>
      </p:sp>
      <p:sp>
        <p:nvSpPr>
          <p:cNvPr id="116" name="Google Shape;116;p17"/>
          <p:cNvSpPr txBox="1"/>
          <p:nvPr/>
        </p:nvSpPr>
        <p:spPr>
          <a:xfrm>
            <a:off x="3032933" y="766162"/>
            <a:ext cx="82276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867" kern="0" dirty="0">
              <a:solidFill>
                <a:srgbClr val="000000"/>
              </a:solidFill>
              <a:latin typeface="Lato"/>
              <a:ea typeface="Lato"/>
              <a:cs typeface="Lato"/>
              <a:sym typeface="Lato"/>
            </a:endParaRPr>
          </a:p>
        </p:txBody>
      </p:sp>
    </p:spTree>
    <p:extLst>
      <p:ext uri="{BB962C8B-B14F-4D97-AF65-F5344CB8AC3E}">
        <p14:creationId xmlns:p14="http://schemas.microsoft.com/office/powerpoint/2010/main" val="4275476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ctrTitle"/>
          </p:nvPr>
        </p:nvSpPr>
        <p:spPr>
          <a:xfrm>
            <a:off x="241069" y="404009"/>
            <a:ext cx="11849793" cy="6417600"/>
          </a:xfrm>
          <a:prstGeom prst="rect">
            <a:avLst/>
          </a:prstGeom>
          <a:effectLst>
            <a:outerShdw blurRad="57150" dist="19050" dir="5400000" algn="bl" rotWithShape="0">
              <a:srgbClr val="000000">
                <a:alpha val="50000"/>
              </a:srgbClr>
            </a:outerShdw>
            <a:reflection dist="38100" dir="5400000" fadeDir="5400012" sy="-100000" algn="bl" rotWithShape="0"/>
          </a:effectLst>
        </p:spPr>
        <p:txBody>
          <a:bodyPr spcFirstLastPara="1" wrap="square" lIns="121900" tIns="121900" rIns="121900" bIns="121900" anchor="t" anchorCtr="0">
            <a:normAutofit/>
          </a:bodyPr>
          <a:lstStyle/>
          <a:p>
            <a:r>
              <a:rPr lang="en-GB" sz="2400" dirty="0">
                <a:solidFill>
                  <a:srgbClr val="1F1F1F"/>
                </a:solidFill>
                <a:highlight>
                  <a:srgbClr val="FFFFFF"/>
                </a:highlight>
                <a:latin typeface="Arial"/>
                <a:ea typeface="Arial"/>
                <a:cs typeface="Arial"/>
                <a:sym typeface="Arial"/>
              </a:rPr>
              <a:t>By following these steps, you will create a robust and maintain the solution for updating and analysing data;</a:t>
            </a:r>
            <a:br>
              <a:rPr lang="en-GB" sz="2400" dirty="0">
                <a:solidFill>
                  <a:srgbClr val="1F1F1F"/>
                </a:solidFill>
                <a:highlight>
                  <a:srgbClr val="FFFFFF"/>
                </a:highlight>
                <a:latin typeface="Arial"/>
                <a:ea typeface="Arial"/>
                <a:cs typeface="Arial"/>
                <a:sym typeface="Arial"/>
              </a:rPr>
            </a:br>
            <a:br>
              <a:rPr lang="en-GB" sz="2400" b="0" dirty="0">
                <a:solidFill>
                  <a:srgbClr val="1F1F1F"/>
                </a:solidFill>
                <a:highlight>
                  <a:srgbClr val="FFFFFF"/>
                </a:highlight>
                <a:latin typeface="Arial"/>
                <a:ea typeface="Arial"/>
                <a:cs typeface="Arial"/>
                <a:sym typeface="Arial"/>
              </a:rPr>
            </a:br>
            <a:r>
              <a:rPr lang="en-GB" sz="2400" b="0" dirty="0">
                <a:solidFill>
                  <a:srgbClr val="1F1F1F"/>
                </a:solidFill>
                <a:highlight>
                  <a:srgbClr val="FFFFFF"/>
                </a:highlight>
                <a:latin typeface="Arial"/>
                <a:ea typeface="Arial"/>
                <a:cs typeface="Arial"/>
                <a:sym typeface="Arial"/>
              </a:rPr>
              <a:t>Automate Data Retrieval and Processing.</a:t>
            </a:r>
            <a:br>
              <a:rPr lang="en-GB" sz="2400" b="0" dirty="0">
                <a:solidFill>
                  <a:srgbClr val="1F1F1F"/>
                </a:solidFill>
                <a:highlight>
                  <a:srgbClr val="FFFFFF"/>
                </a:highlight>
                <a:latin typeface="Arial"/>
                <a:ea typeface="Arial"/>
                <a:cs typeface="Arial"/>
                <a:sym typeface="Arial"/>
              </a:rPr>
            </a:br>
            <a:r>
              <a:rPr lang="en-GB" sz="2400" b="0" dirty="0">
                <a:solidFill>
                  <a:srgbClr val="1F1F1F"/>
                </a:solidFill>
                <a:highlight>
                  <a:srgbClr val="FFFFFF"/>
                </a:highlight>
                <a:latin typeface="Arial"/>
                <a:ea typeface="Arial"/>
                <a:cs typeface="Arial"/>
                <a:sym typeface="Arial"/>
              </a:rPr>
              <a:t>Implement data cleaning and transformation steps in your Python script.</a:t>
            </a:r>
            <a:br>
              <a:rPr lang="en-GB" sz="2400" b="0" dirty="0">
                <a:solidFill>
                  <a:srgbClr val="1F1F1F"/>
                </a:solidFill>
                <a:highlight>
                  <a:srgbClr val="FFFFFF"/>
                </a:highlight>
                <a:latin typeface="Arial"/>
                <a:ea typeface="Arial"/>
                <a:cs typeface="Arial"/>
                <a:sym typeface="Arial"/>
              </a:rPr>
            </a:br>
            <a:r>
              <a:rPr lang="en-GB" sz="2400" b="0" dirty="0">
                <a:solidFill>
                  <a:srgbClr val="1F1F1F"/>
                </a:solidFill>
                <a:highlight>
                  <a:srgbClr val="FFFFFF"/>
                </a:highlight>
                <a:latin typeface="Arial"/>
                <a:ea typeface="Arial"/>
                <a:cs typeface="Arial"/>
                <a:sym typeface="Arial"/>
              </a:rPr>
              <a:t>Automate Database Update.</a:t>
            </a:r>
            <a:br>
              <a:rPr lang="en-GB" sz="2400" b="0" dirty="0">
                <a:solidFill>
                  <a:srgbClr val="1F1F1F"/>
                </a:solidFill>
                <a:highlight>
                  <a:srgbClr val="FFFFFF"/>
                </a:highlight>
                <a:latin typeface="Arial"/>
                <a:ea typeface="Arial"/>
                <a:cs typeface="Arial"/>
                <a:sym typeface="Arial"/>
              </a:rPr>
            </a:br>
            <a:r>
              <a:rPr lang="en-GB" sz="2400" b="0" dirty="0">
                <a:solidFill>
                  <a:srgbClr val="1F1F1F"/>
                </a:solidFill>
                <a:highlight>
                  <a:srgbClr val="FFFFFF"/>
                </a:highlight>
                <a:latin typeface="Arial"/>
                <a:ea typeface="Arial"/>
                <a:cs typeface="Arial"/>
                <a:sym typeface="Arial"/>
              </a:rPr>
              <a:t>Implement logging and error handling in your script.</a:t>
            </a:r>
            <a:br>
              <a:rPr lang="en-GB" sz="2400" b="0" dirty="0">
                <a:solidFill>
                  <a:srgbClr val="1F1F1F"/>
                </a:solidFill>
                <a:highlight>
                  <a:srgbClr val="FFFFFF"/>
                </a:highlight>
                <a:latin typeface="Arial"/>
                <a:ea typeface="Arial"/>
                <a:cs typeface="Arial"/>
                <a:sym typeface="Arial"/>
              </a:rPr>
            </a:br>
            <a:r>
              <a:rPr lang="en-GB" sz="2400" b="0" dirty="0">
                <a:solidFill>
                  <a:srgbClr val="1F1F1F"/>
                </a:solidFill>
                <a:highlight>
                  <a:srgbClr val="FFFFFF"/>
                </a:highlight>
                <a:latin typeface="Arial"/>
                <a:ea typeface="Arial"/>
                <a:cs typeface="Arial"/>
                <a:sym typeface="Arial"/>
              </a:rPr>
              <a:t>Version Control.</a:t>
            </a:r>
            <a:br>
              <a:rPr lang="en-GB" sz="2400" b="0" dirty="0">
                <a:solidFill>
                  <a:srgbClr val="1F1F1F"/>
                </a:solidFill>
                <a:highlight>
                  <a:srgbClr val="FFFFFF"/>
                </a:highlight>
                <a:latin typeface="Arial"/>
                <a:ea typeface="Arial"/>
                <a:cs typeface="Arial"/>
                <a:sym typeface="Arial"/>
              </a:rPr>
            </a:br>
            <a:r>
              <a:rPr lang="en-GB" sz="2400" b="0" dirty="0">
                <a:solidFill>
                  <a:srgbClr val="1F1F1F"/>
                </a:solidFill>
                <a:highlight>
                  <a:srgbClr val="FFFFFF"/>
                </a:highlight>
                <a:latin typeface="Arial"/>
                <a:ea typeface="Arial"/>
                <a:cs typeface="Arial"/>
                <a:sym typeface="Arial"/>
              </a:rPr>
              <a:t>Documentation.</a:t>
            </a:r>
            <a:br>
              <a:rPr lang="en-GB" sz="2400" b="0" dirty="0">
                <a:solidFill>
                  <a:srgbClr val="1F1F1F"/>
                </a:solidFill>
                <a:highlight>
                  <a:srgbClr val="FFFFFF"/>
                </a:highlight>
                <a:latin typeface="Arial"/>
                <a:ea typeface="Arial"/>
                <a:cs typeface="Arial"/>
                <a:sym typeface="Arial"/>
              </a:rPr>
            </a:br>
            <a:r>
              <a:rPr lang="en-GB" sz="2400" b="0" dirty="0">
                <a:solidFill>
                  <a:srgbClr val="1F1F1F"/>
                </a:solidFill>
                <a:highlight>
                  <a:srgbClr val="FFFFFF"/>
                </a:highlight>
                <a:latin typeface="Arial"/>
                <a:ea typeface="Arial"/>
                <a:cs typeface="Arial"/>
                <a:sym typeface="Arial"/>
              </a:rPr>
              <a:t>Testing and Validation.</a:t>
            </a:r>
            <a:br>
              <a:rPr lang="en-GB" sz="2400" b="0" dirty="0">
                <a:solidFill>
                  <a:srgbClr val="1F1F1F"/>
                </a:solidFill>
                <a:highlight>
                  <a:srgbClr val="FFFFFF"/>
                </a:highlight>
                <a:latin typeface="Arial"/>
                <a:ea typeface="Arial"/>
                <a:cs typeface="Arial"/>
                <a:sym typeface="Arial"/>
              </a:rPr>
            </a:br>
            <a:r>
              <a:rPr lang="en-GB" sz="2400" b="0" dirty="0">
                <a:solidFill>
                  <a:srgbClr val="1F1F1F"/>
                </a:solidFill>
                <a:highlight>
                  <a:srgbClr val="FFFFFF"/>
                </a:highlight>
                <a:latin typeface="Arial"/>
                <a:ea typeface="Arial"/>
                <a:cs typeface="Arial"/>
                <a:sym typeface="Arial"/>
              </a:rPr>
              <a:t>Scalability and Performance.</a:t>
            </a:r>
            <a:br>
              <a:rPr lang="en-GB" sz="2400" b="0" dirty="0">
                <a:solidFill>
                  <a:srgbClr val="1F1F1F"/>
                </a:solidFill>
                <a:highlight>
                  <a:srgbClr val="FFFFFF"/>
                </a:highlight>
                <a:latin typeface="Arial"/>
                <a:ea typeface="Arial"/>
                <a:cs typeface="Arial"/>
                <a:sym typeface="Arial"/>
              </a:rPr>
            </a:br>
            <a:r>
              <a:rPr lang="en-GB" sz="2400" b="0" dirty="0">
                <a:solidFill>
                  <a:srgbClr val="1F1F1F"/>
                </a:solidFill>
                <a:highlight>
                  <a:srgbClr val="FFFFFF"/>
                </a:highlight>
                <a:latin typeface="Arial"/>
                <a:ea typeface="Arial"/>
                <a:cs typeface="Arial"/>
                <a:sym typeface="Arial"/>
              </a:rPr>
              <a:t>Team Collaboration.</a:t>
            </a:r>
            <a:br>
              <a:rPr lang="en-GB" sz="2400" b="0" dirty="0">
                <a:solidFill>
                  <a:srgbClr val="1F1F1F"/>
                </a:solidFill>
                <a:highlight>
                  <a:srgbClr val="FFFFFF"/>
                </a:highlight>
                <a:latin typeface="Arial"/>
                <a:ea typeface="Arial"/>
                <a:cs typeface="Arial"/>
                <a:sym typeface="Arial"/>
              </a:rPr>
            </a:br>
            <a:br>
              <a:rPr lang="en-GB" sz="2400" b="0" dirty="0">
                <a:solidFill>
                  <a:srgbClr val="1F1F1F"/>
                </a:solidFill>
                <a:highlight>
                  <a:srgbClr val="FFFFFF"/>
                </a:highlight>
                <a:latin typeface="Arial"/>
                <a:ea typeface="Arial"/>
                <a:cs typeface="Arial"/>
                <a:sym typeface="Arial"/>
              </a:rPr>
            </a:br>
            <a:r>
              <a:rPr lang="en-GB" sz="2400" b="0" dirty="0">
                <a:solidFill>
                  <a:srgbClr val="1F1F1F"/>
                </a:solidFill>
                <a:highlight>
                  <a:srgbClr val="FFFFFF"/>
                </a:highlight>
                <a:latin typeface="Arial"/>
                <a:ea typeface="Arial"/>
                <a:cs typeface="Arial"/>
                <a:sym typeface="Arial"/>
              </a:rPr>
              <a:t>This </a:t>
            </a:r>
            <a:r>
              <a:rPr lang="en-GB" sz="2500" dirty="0">
                <a:solidFill>
                  <a:srgbClr val="1F1F1F"/>
                </a:solidFill>
                <a:highlight>
                  <a:srgbClr val="FFFFFF"/>
                </a:highlight>
                <a:latin typeface="Arial"/>
                <a:ea typeface="Arial"/>
                <a:cs typeface="Arial"/>
                <a:sym typeface="Arial"/>
              </a:rPr>
              <a:t>Project fits into create, store, Analyse (use) and Archive </a:t>
            </a:r>
            <a:r>
              <a:rPr lang="en-GB" sz="2500" b="0" dirty="0">
                <a:solidFill>
                  <a:srgbClr val="1F1F1F"/>
                </a:solidFill>
                <a:highlight>
                  <a:srgbClr val="FFFFFF"/>
                </a:highlight>
                <a:latin typeface="Arial"/>
                <a:ea typeface="Arial"/>
                <a:cs typeface="Arial"/>
                <a:sym typeface="Arial"/>
              </a:rPr>
              <a:t>in a broader data lifecycle</a:t>
            </a:r>
            <a:endParaRPr lang="en" sz="2592" b="0" dirty="0">
              <a:solidFill>
                <a:srgbClr val="1F1F1F"/>
              </a:solidFill>
              <a:highlight>
                <a:srgbClr val="FFFFFF"/>
              </a:highlight>
              <a:latin typeface="Arial"/>
              <a:ea typeface="Arial"/>
              <a:cs typeface="Arial"/>
              <a:sym typeface="Arial"/>
            </a:endParaRPr>
          </a:p>
        </p:txBody>
      </p:sp>
      <p:sp>
        <p:nvSpPr>
          <p:cNvPr id="116" name="Google Shape;116;p17"/>
          <p:cNvSpPr txBox="1"/>
          <p:nvPr/>
        </p:nvSpPr>
        <p:spPr>
          <a:xfrm>
            <a:off x="3032933" y="766162"/>
            <a:ext cx="82276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867" kern="0" dirty="0">
              <a:solidFill>
                <a:srgbClr val="000000"/>
              </a:solidFill>
              <a:latin typeface="Lato"/>
              <a:ea typeface="Lato"/>
              <a:cs typeface="Lato"/>
              <a:sym typeface="Lato"/>
            </a:endParaRPr>
          </a:p>
        </p:txBody>
      </p:sp>
    </p:spTree>
    <p:extLst>
      <p:ext uri="{BB962C8B-B14F-4D97-AF65-F5344CB8AC3E}">
        <p14:creationId xmlns:p14="http://schemas.microsoft.com/office/powerpoint/2010/main" val="557707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ctrTitle"/>
          </p:nvPr>
        </p:nvSpPr>
        <p:spPr>
          <a:xfrm>
            <a:off x="171103" y="183722"/>
            <a:ext cx="11907290" cy="6624402"/>
          </a:xfrm>
          <a:prstGeom prst="rect">
            <a:avLst/>
          </a:prstGeom>
          <a:effectLst>
            <a:outerShdw blurRad="57150" dist="19050" dir="5400000" algn="bl" rotWithShape="0">
              <a:srgbClr val="000000">
                <a:alpha val="50000"/>
              </a:srgbClr>
            </a:outerShdw>
            <a:reflection dist="38100" dir="5400000" fadeDir="5400012" sy="-100000" algn="bl" rotWithShape="0"/>
          </a:effectLst>
        </p:spPr>
        <p:txBody>
          <a:bodyPr spcFirstLastPara="1" wrap="square" lIns="121900" tIns="121900" rIns="121900" bIns="121900" anchor="t" anchorCtr="0">
            <a:normAutofit fontScale="90000"/>
          </a:bodyPr>
          <a:lstStyle/>
          <a:p>
            <a:r>
              <a:rPr lang="en-GB" sz="3600" dirty="0">
                <a:solidFill>
                  <a:srgbClr val="0000FF"/>
                </a:solidFill>
              </a:rPr>
              <a:t>T</a:t>
            </a:r>
            <a:r>
              <a:rPr lang="en" sz="3600" dirty="0">
                <a:solidFill>
                  <a:srgbClr val="0000FF"/>
                </a:solidFill>
              </a:rPr>
              <a:t>ools Requirements</a:t>
            </a:r>
            <a:endParaRPr sz="3600" dirty="0">
              <a:solidFill>
                <a:srgbClr val="0000FF"/>
              </a:solidFill>
            </a:endParaRPr>
          </a:p>
          <a:p>
            <a:pPr marL="609585" indent="-452954">
              <a:lnSpc>
                <a:spcPct val="115000"/>
              </a:lnSpc>
              <a:spcBef>
                <a:spcPts val="400"/>
              </a:spcBef>
              <a:buClr>
                <a:srgbClr val="1F1F1F"/>
              </a:buClr>
              <a:buSzPct val="100000"/>
              <a:buFont typeface="Arial"/>
              <a:buChar char="●"/>
            </a:pPr>
            <a:r>
              <a:rPr lang="en-GB" sz="2592" b="0" dirty="0">
                <a:solidFill>
                  <a:srgbClr val="1F1F1F"/>
                </a:solidFill>
                <a:highlight>
                  <a:srgbClr val="FFFFFF"/>
                </a:highlight>
                <a:latin typeface="Raleway ExtraBold"/>
                <a:ea typeface="Raleway ExtraBold"/>
                <a:cs typeface="Raleway ExtraBold"/>
                <a:sym typeface="Raleway ExtraBold"/>
              </a:rPr>
              <a:t>Using SQLite in Python </a:t>
            </a:r>
            <a:r>
              <a:rPr lang="en-GB" sz="2592" b="0" dirty="0" err="1">
                <a:solidFill>
                  <a:srgbClr val="1F1F1F"/>
                </a:solidFill>
                <a:highlight>
                  <a:srgbClr val="FFFFFF"/>
                </a:highlight>
                <a:latin typeface="Raleway ExtraBold"/>
                <a:ea typeface="Raleway ExtraBold"/>
                <a:cs typeface="Raleway ExtraBold"/>
                <a:sym typeface="Raleway ExtraBold"/>
              </a:rPr>
              <a:t>Jupyter</a:t>
            </a:r>
            <a:r>
              <a:rPr lang="en-GB" sz="2592" b="0" dirty="0">
                <a:solidFill>
                  <a:srgbClr val="1F1F1F"/>
                </a:solidFill>
                <a:highlight>
                  <a:srgbClr val="FFFFFF"/>
                </a:highlight>
                <a:latin typeface="Raleway ExtraBold"/>
                <a:ea typeface="Raleway ExtraBold"/>
                <a:cs typeface="Raleway ExtraBold"/>
                <a:sym typeface="Raleway ExtraBold"/>
              </a:rPr>
              <a:t> Notebook is highly effective for this task and project. </a:t>
            </a:r>
            <a:br>
              <a:rPr lang="en-GB" sz="2592" b="0" dirty="0">
                <a:solidFill>
                  <a:srgbClr val="1F1F1F"/>
                </a:solidFill>
                <a:highlight>
                  <a:srgbClr val="FFFFFF"/>
                </a:highlight>
                <a:latin typeface="Raleway ExtraBold"/>
                <a:ea typeface="Raleway ExtraBold"/>
                <a:cs typeface="Raleway ExtraBold"/>
                <a:sym typeface="Raleway ExtraBold"/>
              </a:rPr>
            </a:br>
            <a:r>
              <a:rPr lang="en-GB" sz="2592" b="0" dirty="0">
                <a:solidFill>
                  <a:srgbClr val="1F1F1F"/>
                </a:solidFill>
                <a:highlight>
                  <a:srgbClr val="FFFFFF"/>
                </a:highlight>
                <a:latin typeface="Raleway ExtraBold"/>
                <a:ea typeface="Raleway ExtraBold"/>
                <a:cs typeface="Raleway ExtraBold"/>
                <a:sym typeface="Raleway ExtraBold"/>
              </a:rPr>
              <a:t>Python </a:t>
            </a:r>
            <a:r>
              <a:rPr lang="en-GB" sz="2592" b="0" dirty="0">
                <a:solidFill>
                  <a:srgbClr val="1F1F1F"/>
                </a:solidFill>
                <a:highlight>
                  <a:srgbClr val="FFFFFF"/>
                </a:highlight>
                <a:latin typeface="+mn-lt"/>
                <a:ea typeface="Raleway ExtraBold"/>
                <a:cs typeface="Raleway ExtraBold"/>
                <a:sym typeface="Raleway ExtraBold"/>
              </a:rPr>
              <a:t>is a versatile programming language suitable for a wide range of tasks, including data manipulation, analysis, and scripting. It vast ecosystem of libraries and packages, including data manipulation (Pandas), and working with databases (SQLite, </a:t>
            </a:r>
            <a:r>
              <a:rPr lang="en-GB" sz="2592" b="0" dirty="0" err="1">
                <a:solidFill>
                  <a:srgbClr val="1F1F1F"/>
                </a:solidFill>
                <a:highlight>
                  <a:srgbClr val="FFFFFF"/>
                </a:highlight>
                <a:latin typeface="+mn-lt"/>
                <a:ea typeface="Raleway ExtraBold"/>
                <a:cs typeface="Raleway ExtraBold"/>
                <a:sym typeface="Raleway ExtraBold"/>
              </a:rPr>
              <a:t>SQLAlchemy</a:t>
            </a:r>
            <a:r>
              <a:rPr lang="en-GB" sz="2592" b="0" dirty="0">
                <a:solidFill>
                  <a:srgbClr val="1F1F1F"/>
                </a:solidFill>
                <a:highlight>
                  <a:srgbClr val="FFFFFF"/>
                </a:highlight>
                <a:latin typeface="+mn-lt"/>
                <a:ea typeface="Raleway ExtraBold"/>
                <a:cs typeface="Raleway ExtraBold"/>
                <a:sym typeface="Raleway ExtraBold"/>
              </a:rPr>
              <a:t>).</a:t>
            </a:r>
            <a:r>
              <a:rPr lang="en-GB" sz="2592" b="0" dirty="0">
                <a:solidFill>
                  <a:srgbClr val="1F1F1F"/>
                </a:solidFill>
                <a:highlight>
                  <a:srgbClr val="FFFFFF"/>
                </a:highlight>
                <a:latin typeface="Arial"/>
                <a:ea typeface="Arial"/>
                <a:cs typeface="Arial"/>
                <a:sym typeface="Arial"/>
              </a:rPr>
              <a:t> </a:t>
            </a:r>
            <a:br>
              <a:rPr lang="en" sz="2592" b="0" dirty="0">
                <a:solidFill>
                  <a:srgbClr val="1F1F1F"/>
                </a:solidFill>
                <a:highlight>
                  <a:srgbClr val="FFFFFF"/>
                </a:highlight>
                <a:latin typeface="Raleway ExtraBold"/>
                <a:ea typeface="Raleway ExtraBold"/>
                <a:cs typeface="Raleway ExtraBold"/>
                <a:sym typeface="Raleway ExtraBold"/>
              </a:rPr>
            </a:br>
            <a:endParaRPr lang="en-GB" sz="2592" b="0" dirty="0">
              <a:solidFill>
                <a:srgbClr val="1F1F1F"/>
              </a:solidFill>
              <a:highlight>
                <a:srgbClr val="FFFFFF"/>
              </a:highlight>
              <a:latin typeface="+mj-lt"/>
              <a:ea typeface="Arial"/>
              <a:cs typeface="Arial"/>
              <a:sym typeface="Arial"/>
            </a:endParaRPr>
          </a:p>
          <a:p>
            <a:pPr marL="609585" indent="-452954">
              <a:lnSpc>
                <a:spcPct val="115000"/>
              </a:lnSpc>
              <a:buClr>
                <a:srgbClr val="1F1F1F"/>
              </a:buClr>
              <a:buSzPct val="100000"/>
              <a:buFont typeface="Arial"/>
              <a:buChar char="●"/>
            </a:pPr>
            <a:r>
              <a:rPr lang="en-GB" sz="2600" dirty="0" err="1">
                <a:solidFill>
                  <a:srgbClr val="1F1F1F"/>
                </a:solidFill>
                <a:highlight>
                  <a:srgbClr val="FFFFFF"/>
                </a:highlight>
                <a:latin typeface="Arial"/>
                <a:ea typeface="Arial"/>
                <a:cs typeface="Arial"/>
                <a:sym typeface="Arial"/>
              </a:rPr>
              <a:t>Jupyter</a:t>
            </a:r>
            <a:r>
              <a:rPr lang="en-GB" sz="2600" dirty="0">
                <a:solidFill>
                  <a:srgbClr val="1F1F1F"/>
                </a:solidFill>
                <a:highlight>
                  <a:srgbClr val="FFFFFF"/>
                </a:highlight>
                <a:latin typeface="Arial"/>
                <a:ea typeface="Arial"/>
                <a:cs typeface="Arial"/>
                <a:sym typeface="Arial"/>
              </a:rPr>
              <a:t> Notebook</a:t>
            </a:r>
            <a:r>
              <a:rPr lang="en-GB" sz="2600" b="0" dirty="0">
                <a:solidFill>
                  <a:srgbClr val="1F1F1F"/>
                </a:solidFill>
                <a:highlight>
                  <a:srgbClr val="FFFFFF"/>
                </a:highlight>
                <a:latin typeface="Arial"/>
                <a:ea typeface="Arial"/>
                <a:cs typeface="Arial"/>
                <a:sym typeface="Arial"/>
              </a:rPr>
              <a:t> provides an interactive environment where you can write and execute code in cells. This is particularly useful for exploratory data analysis and sharing insights. Also good for documentation, presentation and for easy iteration, making it easy to test and modify code snippets.</a:t>
            </a:r>
          </a:p>
          <a:p>
            <a:pPr marL="609585" indent="-452954">
              <a:lnSpc>
                <a:spcPct val="115000"/>
              </a:lnSpc>
              <a:buClr>
                <a:srgbClr val="1F1F1F"/>
              </a:buClr>
              <a:buSzPct val="100000"/>
              <a:buFont typeface="Arial"/>
              <a:buChar char="●"/>
            </a:pPr>
            <a:r>
              <a:rPr lang="en-GB" sz="2800" dirty="0">
                <a:solidFill>
                  <a:srgbClr val="1F1F1F"/>
                </a:solidFill>
                <a:highlight>
                  <a:srgbClr val="FFFFFF"/>
                </a:highlight>
                <a:latin typeface="Arial"/>
                <a:ea typeface="Arial"/>
                <a:cs typeface="Arial"/>
                <a:sym typeface="Arial"/>
              </a:rPr>
              <a:t>SQLite</a:t>
            </a:r>
            <a:r>
              <a:rPr lang="en-GB" sz="2400" b="0" dirty="0">
                <a:solidFill>
                  <a:srgbClr val="1F1F1F"/>
                </a:solidFill>
                <a:highlight>
                  <a:srgbClr val="FFFFFF"/>
                </a:highlight>
                <a:latin typeface="Arial"/>
                <a:ea typeface="Arial"/>
                <a:cs typeface="Arial"/>
                <a:sym typeface="Arial"/>
              </a:rPr>
              <a:t> is well-suited for small to medium-sized projects where the simplicity, serverless, and file-based database engine with low configuration overhead . </a:t>
            </a:r>
            <a:endParaRPr lang="en-GB" b="0" dirty="0"/>
          </a:p>
        </p:txBody>
      </p:sp>
      <p:sp>
        <p:nvSpPr>
          <p:cNvPr id="116" name="Google Shape;116;p17"/>
          <p:cNvSpPr txBox="1"/>
          <p:nvPr/>
        </p:nvSpPr>
        <p:spPr>
          <a:xfrm>
            <a:off x="3032933" y="758070"/>
            <a:ext cx="82276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867" kern="0" dirty="0">
              <a:solidFill>
                <a:srgbClr val="000000"/>
              </a:solidFill>
              <a:latin typeface="Lato"/>
              <a:ea typeface="Lato"/>
              <a:cs typeface="Lato"/>
              <a:sym typeface="Lato"/>
            </a:endParaRPr>
          </a:p>
        </p:txBody>
      </p:sp>
    </p:spTree>
    <p:extLst>
      <p:ext uri="{BB962C8B-B14F-4D97-AF65-F5344CB8AC3E}">
        <p14:creationId xmlns:p14="http://schemas.microsoft.com/office/powerpoint/2010/main" val="3456159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ctrTitle"/>
          </p:nvPr>
        </p:nvSpPr>
        <p:spPr>
          <a:xfrm>
            <a:off x="171103" y="183722"/>
            <a:ext cx="11907290" cy="6624402"/>
          </a:xfrm>
          <a:prstGeom prst="rect">
            <a:avLst/>
          </a:prstGeom>
          <a:effectLst>
            <a:outerShdw blurRad="57150" dist="19050" dir="5400000" algn="bl" rotWithShape="0">
              <a:srgbClr val="000000">
                <a:alpha val="50000"/>
              </a:srgbClr>
            </a:outerShdw>
            <a:reflection dist="38100" dir="5400000" fadeDir="5400012" sy="-100000" algn="bl" rotWithShape="0"/>
          </a:effectLst>
        </p:spPr>
        <p:txBody>
          <a:bodyPr spcFirstLastPara="1" wrap="square" lIns="121900" tIns="121900" rIns="121900" bIns="121900" anchor="t" anchorCtr="0">
            <a:normAutofit/>
          </a:bodyPr>
          <a:lstStyle/>
          <a:p>
            <a:r>
              <a:rPr lang="en" sz="3600" dirty="0">
                <a:solidFill>
                  <a:srgbClr val="0000FF"/>
                </a:solidFill>
              </a:rPr>
              <a:t>Requirements</a:t>
            </a:r>
            <a:endParaRPr sz="3600" dirty="0">
              <a:solidFill>
                <a:srgbClr val="0000FF"/>
              </a:solidFill>
            </a:endParaRPr>
          </a:p>
          <a:p>
            <a:pPr marL="156631">
              <a:lnSpc>
                <a:spcPct val="115000"/>
              </a:lnSpc>
              <a:spcBef>
                <a:spcPts val="400"/>
              </a:spcBef>
              <a:buClr>
                <a:srgbClr val="1F1F1F"/>
              </a:buClr>
              <a:buSzPct val="100000"/>
            </a:pPr>
            <a:br>
              <a:rPr lang="en-GB" sz="2592" b="0" dirty="0">
                <a:solidFill>
                  <a:srgbClr val="1F1F1F"/>
                </a:solidFill>
                <a:highlight>
                  <a:srgbClr val="FFFFFF"/>
                </a:highlight>
                <a:latin typeface="+mn-lt"/>
                <a:ea typeface="Raleway ExtraBold"/>
                <a:cs typeface="Raleway ExtraBold"/>
                <a:sym typeface="Raleway ExtraBold"/>
              </a:rPr>
            </a:br>
            <a:r>
              <a:rPr lang="en-GB" sz="2592" b="0" dirty="0">
                <a:solidFill>
                  <a:srgbClr val="1F1F1F"/>
                </a:solidFill>
                <a:highlight>
                  <a:srgbClr val="FFFFFF"/>
                </a:highlight>
                <a:latin typeface="+mn-lt"/>
                <a:ea typeface="Raleway ExtraBold"/>
                <a:cs typeface="Raleway ExtraBold"/>
                <a:sym typeface="Raleway ExtraBold"/>
              </a:rPr>
              <a:t>Due to the notes provided and template developed by Oliver the analysis requirement is well spelt out and simplify. However, the rating of some columns is not clear, such </a:t>
            </a:r>
            <a:r>
              <a:rPr lang="en-GB" sz="2592" b="0">
                <a:solidFill>
                  <a:srgbClr val="1F1F1F"/>
                </a:solidFill>
                <a:highlight>
                  <a:srgbClr val="FFFFFF"/>
                </a:highlight>
                <a:latin typeface="+mn-lt"/>
                <a:ea typeface="Raleway ExtraBold"/>
                <a:cs typeface="Raleway ExtraBold"/>
                <a:sym typeface="Raleway ExtraBold"/>
              </a:rPr>
              <a:t>as Score and Reputation.</a:t>
            </a:r>
            <a:br>
              <a:rPr lang="en-GB" sz="2592" b="0" dirty="0">
                <a:solidFill>
                  <a:srgbClr val="1F1F1F"/>
                </a:solidFill>
                <a:highlight>
                  <a:srgbClr val="FFFFFF"/>
                </a:highlight>
                <a:latin typeface="+mn-lt"/>
                <a:ea typeface="Raleway ExtraBold"/>
                <a:cs typeface="Raleway ExtraBold"/>
                <a:sym typeface="Raleway ExtraBold"/>
              </a:rPr>
            </a:br>
            <a:br>
              <a:rPr lang="en-GB" sz="2592" b="0" dirty="0">
                <a:solidFill>
                  <a:srgbClr val="1F1F1F"/>
                </a:solidFill>
                <a:highlight>
                  <a:srgbClr val="FFFFFF"/>
                </a:highlight>
                <a:latin typeface="+mn-lt"/>
                <a:ea typeface="Raleway ExtraBold"/>
                <a:cs typeface="Raleway ExtraBold"/>
                <a:sym typeface="Raleway ExtraBold"/>
              </a:rPr>
            </a:br>
            <a:r>
              <a:rPr lang="en-GB" sz="2592" b="0" dirty="0">
                <a:solidFill>
                  <a:srgbClr val="1F1F1F"/>
                </a:solidFill>
                <a:highlight>
                  <a:srgbClr val="FFFFFF"/>
                </a:highlight>
                <a:latin typeface="+mn-lt"/>
                <a:ea typeface="Raleway ExtraBold"/>
                <a:cs typeface="Raleway ExtraBold"/>
                <a:sym typeface="Raleway ExtraBold"/>
              </a:rPr>
              <a:t>The analysis was carried by careful study of the data and developing a relationship among the three provided CSV files</a:t>
            </a:r>
            <a:r>
              <a:rPr lang="en-GB" sz="2400" b="0" dirty="0">
                <a:solidFill>
                  <a:srgbClr val="1F1F1F"/>
                </a:solidFill>
                <a:highlight>
                  <a:srgbClr val="FFFFFF"/>
                </a:highlight>
                <a:latin typeface="Arial"/>
                <a:ea typeface="Raleway ExtraBold"/>
                <a:cs typeface="Arial"/>
                <a:sym typeface="Arial"/>
              </a:rPr>
              <a:t> using the Entity Relationship Diagram method</a:t>
            </a:r>
            <a:r>
              <a:rPr lang="en-GB" sz="2400" b="0" dirty="0">
                <a:solidFill>
                  <a:srgbClr val="1F1F1F"/>
                </a:solidFill>
                <a:highlight>
                  <a:srgbClr val="FFFFFF"/>
                </a:highlight>
                <a:latin typeface="Arial"/>
                <a:ea typeface="Arial"/>
                <a:cs typeface="Arial"/>
                <a:sym typeface="Arial"/>
              </a:rPr>
              <a:t>. </a:t>
            </a:r>
            <a:endParaRPr lang="en-GB" b="0" dirty="0"/>
          </a:p>
        </p:txBody>
      </p:sp>
      <p:sp>
        <p:nvSpPr>
          <p:cNvPr id="116" name="Google Shape;116;p17"/>
          <p:cNvSpPr txBox="1"/>
          <p:nvPr/>
        </p:nvSpPr>
        <p:spPr>
          <a:xfrm>
            <a:off x="3032933" y="758070"/>
            <a:ext cx="82276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867" kern="0" dirty="0">
              <a:solidFill>
                <a:srgbClr val="000000"/>
              </a:solidFill>
              <a:latin typeface="Lato"/>
              <a:ea typeface="Lato"/>
              <a:cs typeface="Lato"/>
              <a:sym typeface="Lato"/>
            </a:endParaRPr>
          </a:p>
        </p:txBody>
      </p:sp>
    </p:spTree>
    <p:extLst>
      <p:ext uri="{BB962C8B-B14F-4D97-AF65-F5344CB8AC3E}">
        <p14:creationId xmlns:p14="http://schemas.microsoft.com/office/powerpoint/2010/main" val="1387570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ctrTitle"/>
          </p:nvPr>
        </p:nvSpPr>
        <p:spPr>
          <a:xfrm>
            <a:off x="241069" y="404009"/>
            <a:ext cx="11849793" cy="6417600"/>
          </a:xfrm>
          <a:prstGeom prst="rect">
            <a:avLst/>
          </a:prstGeom>
          <a:effectLst>
            <a:outerShdw blurRad="57150" dist="19050" dir="5400000" algn="bl" rotWithShape="0">
              <a:srgbClr val="000000">
                <a:alpha val="50000"/>
              </a:srgbClr>
            </a:outerShdw>
            <a:reflection dist="38100" dir="5400000" fadeDir="5400012" sy="-100000" algn="bl" rotWithShape="0"/>
          </a:effectLst>
        </p:spPr>
        <p:txBody>
          <a:bodyPr spcFirstLastPara="1" wrap="square" lIns="121900" tIns="121900" rIns="121900" bIns="121900" anchor="t" anchorCtr="0">
            <a:normAutofit/>
          </a:bodyPr>
          <a:lstStyle/>
          <a:p>
            <a:r>
              <a:rPr lang="en" sz="3600" dirty="0">
                <a:solidFill>
                  <a:srgbClr val="0000FF"/>
                </a:solidFill>
              </a:rPr>
              <a:t>Why SQLite over PostgreSQL</a:t>
            </a:r>
            <a:endParaRPr sz="3600" dirty="0">
              <a:solidFill>
                <a:srgbClr val="0000FF"/>
              </a:solidFill>
            </a:endParaRPr>
          </a:p>
          <a:p>
            <a:pPr marL="499531" indent="-342900">
              <a:lnSpc>
                <a:spcPct val="115000"/>
              </a:lnSpc>
              <a:spcBef>
                <a:spcPts val="400"/>
              </a:spcBef>
              <a:buClr>
                <a:srgbClr val="1F1F1F"/>
              </a:buClr>
              <a:buSzPct val="100000"/>
              <a:buFont typeface="Arial" panose="020B0604020202020204" pitchFamily="34" charset="0"/>
              <a:buChar char="•"/>
            </a:pPr>
            <a:r>
              <a:rPr lang="en-GB" sz="2400" b="0" dirty="0">
                <a:solidFill>
                  <a:srgbClr val="1F1F1F"/>
                </a:solidFill>
                <a:highlight>
                  <a:srgbClr val="FFFFFF"/>
                </a:highlight>
                <a:latin typeface="+mj-lt"/>
                <a:ea typeface="Raleway ExtraBold"/>
                <a:cs typeface="Raleway ExtraBold"/>
                <a:sym typeface="Raleway ExtraBold"/>
              </a:rPr>
              <a:t>Simplicity and Lightweight.</a:t>
            </a:r>
            <a:br>
              <a:rPr lang="en-GB" sz="2300" b="0" dirty="0">
                <a:solidFill>
                  <a:srgbClr val="1F1F1F"/>
                </a:solidFill>
                <a:highlight>
                  <a:srgbClr val="FFFFFF"/>
                </a:highlight>
                <a:latin typeface="+mj-lt"/>
                <a:ea typeface="Arial"/>
                <a:cs typeface="Arial"/>
                <a:sym typeface="Arial"/>
              </a:rPr>
            </a:br>
            <a:endParaRPr lang="en-GB" sz="2300" b="0" dirty="0">
              <a:solidFill>
                <a:srgbClr val="1F1F1F"/>
              </a:solidFill>
              <a:highlight>
                <a:srgbClr val="FFFFFF"/>
              </a:highlight>
              <a:latin typeface="+mj-lt"/>
              <a:ea typeface="Arial"/>
              <a:cs typeface="Arial"/>
              <a:sym typeface="Arial"/>
            </a:endParaRPr>
          </a:p>
          <a:p>
            <a:pPr marL="499531" indent="-342900">
              <a:lnSpc>
                <a:spcPct val="115000"/>
              </a:lnSpc>
              <a:spcBef>
                <a:spcPts val="400"/>
              </a:spcBef>
              <a:buClr>
                <a:srgbClr val="1F1F1F"/>
              </a:buClr>
              <a:buSzPct val="100000"/>
              <a:buFont typeface="Arial" panose="020B0604020202020204" pitchFamily="34" charset="0"/>
              <a:buChar char="•"/>
            </a:pPr>
            <a:r>
              <a:rPr lang="en-GB" sz="2400" b="0" dirty="0">
                <a:solidFill>
                  <a:srgbClr val="1F1F1F"/>
                </a:solidFill>
                <a:highlight>
                  <a:srgbClr val="FFFFFF"/>
                </a:highlight>
                <a:latin typeface="Arial"/>
                <a:ea typeface="Arial"/>
                <a:cs typeface="Arial"/>
                <a:sym typeface="Arial"/>
              </a:rPr>
              <a:t>Low Resource Consumption.</a:t>
            </a:r>
            <a:br>
              <a:rPr lang="en-GB" sz="2400" b="0" dirty="0">
                <a:solidFill>
                  <a:srgbClr val="1F1F1F"/>
                </a:solidFill>
                <a:highlight>
                  <a:srgbClr val="FFFFFF"/>
                </a:highlight>
                <a:latin typeface="Arial"/>
                <a:ea typeface="Arial"/>
                <a:cs typeface="Arial"/>
                <a:sym typeface="Arial"/>
              </a:rPr>
            </a:br>
            <a:br>
              <a:rPr lang="en-GB" sz="2400" b="0" dirty="0">
                <a:solidFill>
                  <a:srgbClr val="1F1F1F"/>
                </a:solidFill>
                <a:highlight>
                  <a:srgbClr val="FFFFFF"/>
                </a:highlight>
                <a:latin typeface="Arial"/>
                <a:ea typeface="Arial"/>
                <a:cs typeface="Arial"/>
                <a:sym typeface="Arial"/>
              </a:rPr>
            </a:br>
            <a:r>
              <a:rPr lang="en-GB" sz="2400" b="0" dirty="0">
                <a:solidFill>
                  <a:srgbClr val="1F1F1F"/>
                </a:solidFill>
                <a:highlight>
                  <a:srgbClr val="FFFFFF"/>
                </a:highlight>
                <a:latin typeface="Arial"/>
                <a:ea typeface="Arial"/>
                <a:cs typeface="Arial"/>
                <a:sym typeface="Arial"/>
              </a:rPr>
              <a:t>Embedded Applications</a:t>
            </a:r>
            <a:r>
              <a:rPr lang="en-GB" sz="2400" b="0" dirty="0">
                <a:solidFill>
                  <a:srgbClr val="1F1F1F"/>
                </a:solidFill>
                <a:highlight>
                  <a:srgbClr val="FFFFFF"/>
                </a:highlight>
                <a:latin typeface="+mj-lt"/>
                <a:ea typeface="Raleway ExtraBold"/>
                <a:cs typeface="Raleway ExtraBold"/>
                <a:sym typeface="Raleway ExtraBold"/>
              </a:rPr>
              <a:t>.</a:t>
            </a:r>
            <a:br>
              <a:rPr lang="en-GB" sz="2300" b="0" dirty="0">
                <a:solidFill>
                  <a:srgbClr val="1F1F1F"/>
                </a:solidFill>
                <a:highlight>
                  <a:srgbClr val="FFFFFF"/>
                </a:highlight>
                <a:latin typeface="+mj-lt"/>
                <a:ea typeface="Arial"/>
                <a:cs typeface="Arial"/>
                <a:sym typeface="Arial"/>
              </a:rPr>
            </a:br>
            <a:br>
              <a:rPr lang="en-GB" sz="2300" b="0" dirty="0">
                <a:solidFill>
                  <a:srgbClr val="1F1F1F"/>
                </a:solidFill>
                <a:highlight>
                  <a:srgbClr val="FFFFFF"/>
                </a:highlight>
                <a:latin typeface="+mj-lt"/>
                <a:ea typeface="Arial"/>
                <a:cs typeface="Arial"/>
                <a:sym typeface="Arial"/>
              </a:rPr>
            </a:br>
            <a:r>
              <a:rPr lang="en-GB" sz="2400" b="0" dirty="0">
                <a:solidFill>
                  <a:srgbClr val="1F1F1F"/>
                </a:solidFill>
                <a:highlight>
                  <a:srgbClr val="FFFFFF"/>
                </a:highlight>
                <a:latin typeface="Arial"/>
                <a:ea typeface="Arial"/>
                <a:cs typeface="Arial"/>
                <a:sym typeface="Arial"/>
              </a:rPr>
              <a:t>Portability.</a:t>
            </a:r>
            <a:br>
              <a:rPr lang="en-GB" sz="2400" b="0" dirty="0">
                <a:solidFill>
                  <a:srgbClr val="1F1F1F"/>
                </a:solidFill>
                <a:highlight>
                  <a:srgbClr val="FFFFFF"/>
                </a:highlight>
                <a:latin typeface="Arial"/>
                <a:ea typeface="Arial"/>
                <a:cs typeface="Arial"/>
                <a:sym typeface="Arial"/>
              </a:rPr>
            </a:br>
            <a:br>
              <a:rPr lang="en-GB" sz="2400" b="0" dirty="0">
                <a:solidFill>
                  <a:srgbClr val="1F1F1F"/>
                </a:solidFill>
                <a:highlight>
                  <a:srgbClr val="FFFFFF"/>
                </a:highlight>
                <a:latin typeface="Arial"/>
                <a:ea typeface="Arial"/>
                <a:cs typeface="Arial"/>
                <a:sym typeface="Arial"/>
              </a:rPr>
            </a:br>
            <a:r>
              <a:rPr lang="en-GB" sz="2400" b="0" dirty="0">
                <a:solidFill>
                  <a:srgbClr val="1F1F1F"/>
                </a:solidFill>
                <a:highlight>
                  <a:srgbClr val="FFFFFF"/>
                </a:highlight>
                <a:latin typeface="Arial"/>
                <a:ea typeface="Arial"/>
                <a:cs typeface="Arial"/>
                <a:sym typeface="Arial"/>
              </a:rPr>
              <a:t>Small to Medium Sized Projects.</a:t>
            </a:r>
            <a:br>
              <a:rPr lang="en-GB" sz="2400" b="0" dirty="0">
                <a:solidFill>
                  <a:srgbClr val="1F1F1F"/>
                </a:solidFill>
                <a:highlight>
                  <a:srgbClr val="FFFFFF"/>
                </a:highlight>
                <a:latin typeface="Arial"/>
                <a:ea typeface="Arial"/>
                <a:cs typeface="Arial"/>
                <a:sym typeface="Arial"/>
              </a:rPr>
            </a:br>
            <a:br>
              <a:rPr lang="en-GB" sz="2400" b="0" dirty="0">
                <a:solidFill>
                  <a:srgbClr val="1F1F1F"/>
                </a:solidFill>
                <a:highlight>
                  <a:srgbClr val="FFFFFF"/>
                </a:highlight>
                <a:latin typeface="Arial"/>
                <a:ea typeface="Arial"/>
                <a:cs typeface="Arial"/>
                <a:sym typeface="Arial"/>
              </a:rPr>
            </a:br>
            <a:r>
              <a:rPr lang="en-GB" sz="2400" b="0" dirty="0">
                <a:solidFill>
                  <a:srgbClr val="1F1F1F"/>
                </a:solidFill>
                <a:highlight>
                  <a:srgbClr val="FFFFFF"/>
                </a:highlight>
                <a:latin typeface="Arial"/>
                <a:ea typeface="Arial"/>
                <a:cs typeface="Arial"/>
                <a:sym typeface="Arial"/>
              </a:rPr>
              <a:t>Low Configuration Overhead.</a:t>
            </a:r>
            <a:br>
              <a:rPr lang="en-GB" sz="2400" b="0" dirty="0">
                <a:solidFill>
                  <a:srgbClr val="1F1F1F"/>
                </a:solidFill>
                <a:highlight>
                  <a:srgbClr val="FFFFFF"/>
                </a:highlight>
                <a:latin typeface="Arial"/>
                <a:ea typeface="Arial"/>
                <a:cs typeface="Arial"/>
                <a:sym typeface="Arial"/>
              </a:rPr>
            </a:br>
            <a:br>
              <a:rPr lang="en-GB" sz="2400" b="0" dirty="0">
                <a:solidFill>
                  <a:srgbClr val="1F1F1F"/>
                </a:solidFill>
                <a:highlight>
                  <a:srgbClr val="FFFFFF"/>
                </a:highlight>
                <a:latin typeface="Arial"/>
                <a:ea typeface="Arial"/>
                <a:cs typeface="Arial"/>
                <a:sym typeface="Arial"/>
              </a:rPr>
            </a:br>
            <a:endParaRPr lang="en-GB" sz="2400" b="0" dirty="0"/>
          </a:p>
        </p:txBody>
      </p:sp>
      <p:sp>
        <p:nvSpPr>
          <p:cNvPr id="116" name="Google Shape;116;p17"/>
          <p:cNvSpPr txBox="1"/>
          <p:nvPr/>
        </p:nvSpPr>
        <p:spPr>
          <a:xfrm>
            <a:off x="3032933" y="766162"/>
            <a:ext cx="82276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867" kern="0" dirty="0">
              <a:solidFill>
                <a:srgbClr val="000000"/>
              </a:solidFill>
              <a:latin typeface="Lato"/>
              <a:ea typeface="Lato"/>
              <a:cs typeface="Lato"/>
              <a:sym typeface="Lato"/>
            </a:endParaRPr>
          </a:p>
        </p:txBody>
      </p:sp>
    </p:spTree>
    <p:extLst>
      <p:ext uri="{BB962C8B-B14F-4D97-AF65-F5344CB8AC3E}">
        <p14:creationId xmlns:p14="http://schemas.microsoft.com/office/powerpoint/2010/main" val="2737421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ctrTitle"/>
          </p:nvPr>
        </p:nvSpPr>
        <p:spPr>
          <a:xfrm>
            <a:off x="145473" y="295102"/>
            <a:ext cx="11945389" cy="6526507"/>
          </a:xfrm>
          <a:prstGeom prst="rect">
            <a:avLst/>
          </a:prstGeom>
          <a:effectLst>
            <a:outerShdw blurRad="57150" dist="19050" dir="5400000" algn="bl" rotWithShape="0">
              <a:srgbClr val="000000">
                <a:alpha val="50000"/>
              </a:srgbClr>
            </a:outerShdw>
            <a:reflection dist="38100" dir="5400000" fadeDir="5400012" sy="-100000" algn="bl" rotWithShape="0"/>
          </a:effectLst>
        </p:spPr>
        <p:txBody>
          <a:bodyPr spcFirstLastPara="1" wrap="square" lIns="121900" tIns="121900" rIns="121900" bIns="121900" anchor="t" anchorCtr="0">
            <a:normAutofit fontScale="90000"/>
          </a:bodyPr>
          <a:lstStyle/>
          <a:p>
            <a:r>
              <a:rPr lang="en" sz="2900" dirty="0">
                <a:solidFill>
                  <a:srgbClr val="0000FF"/>
                </a:solidFill>
              </a:rPr>
              <a:t>B</a:t>
            </a:r>
            <a:r>
              <a:rPr lang="en-GB" sz="2900" dirty="0" err="1">
                <a:solidFill>
                  <a:srgbClr val="0000FF"/>
                </a:solidFill>
              </a:rPr>
              <a:t>enefits</a:t>
            </a:r>
            <a:r>
              <a:rPr lang="en-GB" sz="2900" dirty="0">
                <a:solidFill>
                  <a:srgbClr val="0000FF"/>
                </a:solidFill>
              </a:rPr>
              <a:t> of Relational database technologies for an IT Organisation</a:t>
            </a:r>
            <a:endParaRPr sz="2900" dirty="0">
              <a:solidFill>
                <a:srgbClr val="0000FF"/>
              </a:solidFill>
            </a:endParaRPr>
          </a:p>
          <a:p>
            <a:pPr marL="499531" indent="-342900">
              <a:lnSpc>
                <a:spcPct val="150000"/>
              </a:lnSpc>
              <a:spcBef>
                <a:spcPts val="400"/>
              </a:spcBef>
              <a:buClr>
                <a:srgbClr val="1F1F1F"/>
              </a:buClr>
              <a:buSzPct val="100000"/>
              <a:buFont typeface="Wingdings" panose="05000000000000000000" pitchFamily="2" charset="2"/>
              <a:buChar char="§"/>
            </a:pPr>
            <a:r>
              <a:rPr lang="en-GB" sz="2400" b="0" dirty="0">
                <a:solidFill>
                  <a:srgbClr val="1F1F1F"/>
                </a:solidFill>
                <a:highlight>
                  <a:srgbClr val="FFFFFF"/>
                </a:highlight>
                <a:latin typeface="Arial"/>
                <a:ea typeface="Arial"/>
                <a:cs typeface="Arial"/>
                <a:sym typeface="Arial"/>
              </a:rPr>
              <a:t>Structured Data Management.</a:t>
            </a:r>
            <a:br>
              <a:rPr lang="en-GB" sz="2400" b="0" dirty="0">
                <a:solidFill>
                  <a:srgbClr val="1F1F1F"/>
                </a:solidFill>
                <a:highlight>
                  <a:srgbClr val="FFFFFF"/>
                </a:highlight>
                <a:latin typeface="Arial"/>
                <a:ea typeface="Arial"/>
                <a:cs typeface="Arial"/>
                <a:sym typeface="Arial"/>
              </a:rPr>
            </a:br>
            <a:r>
              <a:rPr lang="en-GB" sz="2400" b="0" dirty="0">
                <a:solidFill>
                  <a:srgbClr val="1F1F1F"/>
                </a:solidFill>
                <a:highlight>
                  <a:srgbClr val="FFFFFF"/>
                </a:highlight>
                <a:latin typeface="Arial"/>
                <a:ea typeface="Arial"/>
                <a:cs typeface="Arial"/>
                <a:sym typeface="Arial"/>
              </a:rPr>
              <a:t>Data Integrity and Consistency.</a:t>
            </a:r>
            <a:br>
              <a:rPr lang="en-GB" sz="2400" b="0" dirty="0">
                <a:solidFill>
                  <a:srgbClr val="1F1F1F"/>
                </a:solidFill>
                <a:highlight>
                  <a:srgbClr val="FFFFFF"/>
                </a:highlight>
                <a:latin typeface="Arial"/>
                <a:ea typeface="Arial"/>
                <a:cs typeface="Arial"/>
                <a:sym typeface="Arial"/>
              </a:rPr>
            </a:br>
            <a:r>
              <a:rPr lang="en-GB" sz="2400" b="0" dirty="0">
                <a:solidFill>
                  <a:srgbClr val="1F1F1F"/>
                </a:solidFill>
                <a:highlight>
                  <a:srgbClr val="FFFFFF"/>
                </a:highlight>
                <a:latin typeface="Arial"/>
                <a:ea typeface="Arial"/>
                <a:cs typeface="Arial"/>
                <a:sym typeface="Arial"/>
              </a:rPr>
              <a:t>Data Security.</a:t>
            </a:r>
            <a:br>
              <a:rPr lang="en-GB" sz="2400" b="0" dirty="0">
                <a:solidFill>
                  <a:srgbClr val="1F1F1F"/>
                </a:solidFill>
                <a:highlight>
                  <a:srgbClr val="FFFFFF"/>
                </a:highlight>
                <a:latin typeface="Arial"/>
                <a:ea typeface="Arial"/>
                <a:cs typeface="Arial"/>
                <a:sym typeface="Arial"/>
              </a:rPr>
            </a:br>
            <a:r>
              <a:rPr lang="en-GB" sz="2400" b="0" dirty="0">
                <a:solidFill>
                  <a:srgbClr val="1F1F1F"/>
                </a:solidFill>
                <a:highlight>
                  <a:srgbClr val="FFFFFF"/>
                </a:highlight>
                <a:latin typeface="Arial"/>
                <a:ea typeface="Arial"/>
                <a:cs typeface="Arial"/>
                <a:sym typeface="Arial"/>
              </a:rPr>
              <a:t>Data Scalability.</a:t>
            </a:r>
            <a:br>
              <a:rPr lang="en-GB" sz="2400" b="0" dirty="0">
                <a:solidFill>
                  <a:srgbClr val="1F1F1F"/>
                </a:solidFill>
                <a:highlight>
                  <a:srgbClr val="FFFFFF"/>
                </a:highlight>
                <a:latin typeface="Arial"/>
                <a:ea typeface="Arial"/>
                <a:cs typeface="Arial"/>
                <a:sym typeface="Arial"/>
              </a:rPr>
            </a:br>
            <a:r>
              <a:rPr lang="en-GB" sz="2400" b="0" dirty="0">
                <a:solidFill>
                  <a:srgbClr val="1F1F1F"/>
                </a:solidFill>
                <a:highlight>
                  <a:srgbClr val="FFFFFF"/>
                </a:highlight>
                <a:latin typeface="Arial"/>
                <a:ea typeface="Arial"/>
                <a:cs typeface="Arial"/>
                <a:sym typeface="Arial"/>
              </a:rPr>
              <a:t>Data Retrieval and Query Optimization.</a:t>
            </a:r>
            <a:br>
              <a:rPr lang="en-GB" sz="2400" b="0" dirty="0">
                <a:solidFill>
                  <a:srgbClr val="1F1F1F"/>
                </a:solidFill>
                <a:highlight>
                  <a:srgbClr val="FFFFFF"/>
                </a:highlight>
                <a:latin typeface="Arial"/>
                <a:ea typeface="Arial"/>
                <a:cs typeface="Arial"/>
                <a:sym typeface="Arial"/>
              </a:rPr>
            </a:br>
            <a:r>
              <a:rPr lang="en-GB" sz="2400" b="0" dirty="0">
                <a:solidFill>
                  <a:srgbClr val="1F1F1F"/>
                </a:solidFill>
                <a:highlight>
                  <a:srgbClr val="FFFFFF"/>
                </a:highlight>
                <a:latin typeface="Arial"/>
                <a:ea typeface="Arial"/>
                <a:cs typeface="Arial"/>
                <a:sym typeface="Arial"/>
              </a:rPr>
              <a:t>Data Integrity and Redundancy.</a:t>
            </a:r>
            <a:br>
              <a:rPr lang="en-GB" sz="2400" b="0" dirty="0">
                <a:solidFill>
                  <a:srgbClr val="1F1F1F"/>
                </a:solidFill>
                <a:highlight>
                  <a:srgbClr val="FFFFFF"/>
                </a:highlight>
                <a:latin typeface="Arial"/>
                <a:ea typeface="Arial"/>
                <a:cs typeface="Arial"/>
                <a:sym typeface="Arial"/>
              </a:rPr>
            </a:br>
            <a:r>
              <a:rPr lang="en-GB" sz="2400" b="0" dirty="0">
                <a:solidFill>
                  <a:srgbClr val="1F1F1F"/>
                </a:solidFill>
                <a:highlight>
                  <a:srgbClr val="FFFFFF"/>
                </a:highlight>
                <a:latin typeface="Arial"/>
                <a:ea typeface="Arial"/>
                <a:cs typeface="Arial"/>
                <a:sym typeface="Arial"/>
              </a:rPr>
              <a:t>Data Backup and Recovery.</a:t>
            </a:r>
            <a:br>
              <a:rPr lang="en-GB" sz="2400" b="0" dirty="0">
                <a:solidFill>
                  <a:srgbClr val="1F1F1F"/>
                </a:solidFill>
                <a:highlight>
                  <a:srgbClr val="FFFFFF"/>
                </a:highlight>
                <a:latin typeface="Arial"/>
                <a:ea typeface="Arial"/>
                <a:cs typeface="Arial"/>
                <a:sym typeface="Arial"/>
              </a:rPr>
            </a:br>
            <a:r>
              <a:rPr lang="en-GB" sz="2400" b="0" dirty="0">
                <a:solidFill>
                  <a:srgbClr val="1F1F1F"/>
                </a:solidFill>
                <a:highlight>
                  <a:srgbClr val="FFFFFF"/>
                </a:highlight>
                <a:latin typeface="Arial"/>
                <a:ea typeface="Arial"/>
                <a:cs typeface="Arial"/>
                <a:sym typeface="Arial"/>
              </a:rPr>
              <a:t>Data Reporting and Analysis.</a:t>
            </a:r>
            <a:br>
              <a:rPr lang="en-GB" sz="2400" b="0" dirty="0">
                <a:solidFill>
                  <a:srgbClr val="1F1F1F"/>
                </a:solidFill>
                <a:highlight>
                  <a:srgbClr val="FFFFFF"/>
                </a:highlight>
                <a:latin typeface="Arial"/>
                <a:ea typeface="Arial"/>
                <a:cs typeface="Arial"/>
                <a:sym typeface="Arial"/>
              </a:rPr>
            </a:br>
            <a:r>
              <a:rPr lang="en-GB" sz="2400" b="0" dirty="0">
                <a:solidFill>
                  <a:srgbClr val="1F1F1F"/>
                </a:solidFill>
                <a:highlight>
                  <a:srgbClr val="FFFFFF"/>
                </a:highlight>
                <a:latin typeface="Arial"/>
                <a:ea typeface="Arial"/>
                <a:cs typeface="Arial"/>
                <a:sym typeface="Arial"/>
              </a:rPr>
              <a:t>Compliance and Regulation.</a:t>
            </a:r>
            <a:br>
              <a:rPr lang="en-GB" sz="2400" b="0" dirty="0">
                <a:solidFill>
                  <a:srgbClr val="1F1F1F"/>
                </a:solidFill>
                <a:highlight>
                  <a:srgbClr val="FFFFFF"/>
                </a:highlight>
                <a:latin typeface="Arial"/>
                <a:ea typeface="Arial"/>
                <a:cs typeface="Arial"/>
                <a:sym typeface="Arial"/>
              </a:rPr>
            </a:br>
            <a:r>
              <a:rPr lang="en-GB" sz="2400" b="0" dirty="0">
                <a:solidFill>
                  <a:srgbClr val="1F1F1F"/>
                </a:solidFill>
                <a:highlight>
                  <a:srgbClr val="FFFFFF"/>
                </a:highlight>
                <a:latin typeface="Arial"/>
                <a:ea typeface="Arial"/>
                <a:cs typeface="Arial"/>
                <a:sym typeface="Arial"/>
              </a:rPr>
              <a:t>Ease of Maintenance.</a:t>
            </a:r>
            <a:br>
              <a:rPr lang="en-GB" sz="2400" b="0" dirty="0">
                <a:solidFill>
                  <a:srgbClr val="1F1F1F"/>
                </a:solidFill>
                <a:highlight>
                  <a:srgbClr val="FFFFFF"/>
                </a:highlight>
                <a:latin typeface="Arial"/>
                <a:ea typeface="Arial"/>
                <a:cs typeface="Arial"/>
                <a:sym typeface="Arial"/>
              </a:rPr>
            </a:br>
            <a:r>
              <a:rPr lang="en-GB" sz="2400" b="0" dirty="0">
                <a:solidFill>
                  <a:srgbClr val="1F1F1F"/>
                </a:solidFill>
                <a:highlight>
                  <a:srgbClr val="FFFFFF"/>
                </a:highlight>
                <a:latin typeface="Arial"/>
                <a:ea typeface="Arial"/>
                <a:cs typeface="Arial"/>
                <a:sym typeface="Arial"/>
              </a:rPr>
              <a:t>Community and Support.</a:t>
            </a:r>
            <a:br>
              <a:rPr lang="en-GB" sz="2400" b="0" dirty="0">
                <a:solidFill>
                  <a:srgbClr val="1F1F1F"/>
                </a:solidFill>
                <a:highlight>
                  <a:srgbClr val="FFFFFF"/>
                </a:highlight>
                <a:latin typeface="Arial"/>
                <a:ea typeface="Arial"/>
                <a:cs typeface="Arial"/>
                <a:sym typeface="Arial"/>
              </a:rPr>
            </a:br>
            <a:endParaRPr lang="en-GB" b="0" dirty="0"/>
          </a:p>
        </p:txBody>
      </p:sp>
      <p:sp>
        <p:nvSpPr>
          <p:cNvPr id="116" name="Google Shape;116;p17"/>
          <p:cNvSpPr txBox="1"/>
          <p:nvPr/>
        </p:nvSpPr>
        <p:spPr>
          <a:xfrm>
            <a:off x="3032933" y="758070"/>
            <a:ext cx="82276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867" kern="0" dirty="0">
              <a:solidFill>
                <a:srgbClr val="000000"/>
              </a:solidFill>
              <a:latin typeface="Lato"/>
              <a:ea typeface="Lato"/>
              <a:cs typeface="Lato"/>
              <a:sym typeface="Lato"/>
            </a:endParaRPr>
          </a:p>
        </p:txBody>
      </p:sp>
    </p:spTree>
    <p:extLst>
      <p:ext uri="{BB962C8B-B14F-4D97-AF65-F5344CB8AC3E}">
        <p14:creationId xmlns:p14="http://schemas.microsoft.com/office/powerpoint/2010/main" val="3109642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ctrTitle"/>
          </p:nvPr>
        </p:nvSpPr>
        <p:spPr>
          <a:xfrm>
            <a:off x="145473" y="295102"/>
            <a:ext cx="11945389" cy="6526507"/>
          </a:xfrm>
          <a:prstGeom prst="rect">
            <a:avLst/>
          </a:prstGeom>
          <a:effectLst>
            <a:outerShdw blurRad="57150" dist="19050" dir="5400000" algn="bl" rotWithShape="0">
              <a:srgbClr val="000000">
                <a:alpha val="50000"/>
              </a:srgbClr>
            </a:outerShdw>
            <a:reflection dist="38100" dir="5400000" fadeDir="5400012" sy="-100000" algn="bl" rotWithShape="0"/>
          </a:effectLst>
        </p:spPr>
        <p:txBody>
          <a:bodyPr spcFirstLastPara="1" wrap="square" lIns="121900" tIns="121900" rIns="121900" bIns="121900" anchor="t" anchorCtr="0">
            <a:normAutofit fontScale="90000"/>
          </a:bodyPr>
          <a:lstStyle/>
          <a:p>
            <a:r>
              <a:rPr lang="en-GB" sz="3600" b="0" dirty="0">
                <a:solidFill>
                  <a:srgbClr val="0000FF"/>
                </a:solidFill>
                <a:highlight>
                  <a:srgbClr val="FFFFFF"/>
                </a:highlight>
                <a:latin typeface="Arial"/>
                <a:ea typeface="Arial"/>
                <a:cs typeface="Arial"/>
                <a:sym typeface="Arial"/>
              </a:rPr>
              <a:t>O</a:t>
            </a:r>
            <a:r>
              <a:rPr lang="en" sz="3600" b="0" dirty="0">
                <a:solidFill>
                  <a:srgbClr val="0000FF"/>
                </a:solidFill>
                <a:highlight>
                  <a:srgbClr val="FFFFFF"/>
                </a:highlight>
                <a:latin typeface="Arial"/>
                <a:ea typeface="Arial"/>
                <a:cs typeface="Arial"/>
                <a:sym typeface="Arial"/>
              </a:rPr>
              <a:t>rganisation of the Data Source</a:t>
            </a:r>
            <a:br>
              <a:rPr lang="en-GB" sz="2592" b="0" dirty="0">
                <a:solidFill>
                  <a:srgbClr val="1F1F1F"/>
                </a:solidFill>
                <a:highlight>
                  <a:srgbClr val="FFFFFF"/>
                </a:highlight>
                <a:latin typeface="Arial"/>
                <a:ea typeface="Arial"/>
                <a:cs typeface="Arial"/>
                <a:sym typeface="Arial"/>
              </a:rPr>
            </a:br>
            <a:endParaRPr lang="en-GB" sz="2592" b="0" dirty="0">
              <a:solidFill>
                <a:srgbClr val="1F1F1F"/>
              </a:solidFill>
              <a:highlight>
                <a:srgbClr val="FFFFFF"/>
              </a:highlight>
              <a:latin typeface="+mj-lt"/>
              <a:ea typeface="Arial"/>
              <a:cs typeface="Arial"/>
              <a:sym typeface="Arial"/>
            </a:endParaRPr>
          </a:p>
          <a:p>
            <a:pPr marL="156631">
              <a:lnSpc>
                <a:spcPct val="115000"/>
              </a:lnSpc>
              <a:buClr>
                <a:srgbClr val="1F1F1F"/>
              </a:buClr>
              <a:buSzPct val="100000"/>
            </a:pPr>
            <a:r>
              <a:rPr lang="en-GB" sz="2800" b="0" dirty="0">
                <a:solidFill>
                  <a:srgbClr val="1F1F1F"/>
                </a:solidFill>
                <a:highlight>
                  <a:srgbClr val="FFFFFF"/>
                </a:highlight>
                <a:latin typeface="Arial"/>
                <a:ea typeface="Arial"/>
                <a:cs typeface="Arial"/>
                <a:sym typeface="Arial"/>
              </a:rPr>
              <a:t>Overall, the organization of the source data greatly is clean. A well-structured source dataset with clear relationships and consistent data quality makes the process of designing the database schema much smoother. It was a natural mapping from the CSV files to the database tables due to;</a:t>
            </a:r>
            <a:br>
              <a:rPr lang="en-GB" sz="2800" b="0" dirty="0">
                <a:solidFill>
                  <a:srgbClr val="1F1F1F"/>
                </a:solidFill>
                <a:highlight>
                  <a:srgbClr val="FFFFFF"/>
                </a:highlight>
                <a:latin typeface="Arial"/>
                <a:ea typeface="Arial"/>
                <a:cs typeface="Arial"/>
                <a:sym typeface="Arial"/>
              </a:rPr>
            </a:br>
            <a:br>
              <a:rPr lang="en-GB" sz="2800" b="0" dirty="0">
                <a:solidFill>
                  <a:srgbClr val="1F1F1F"/>
                </a:solidFill>
                <a:highlight>
                  <a:srgbClr val="FFFFFF"/>
                </a:highlight>
                <a:latin typeface="Arial"/>
                <a:ea typeface="Arial"/>
                <a:cs typeface="Arial"/>
                <a:sym typeface="Arial"/>
              </a:rPr>
            </a:br>
            <a:r>
              <a:rPr lang="en-GB" sz="2800" b="0" dirty="0">
                <a:solidFill>
                  <a:srgbClr val="1F1F1F"/>
                </a:solidFill>
                <a:highlight>
                  <a:srgbClr val="FFFFFF"/>
                </a:highlight>
                <a:latin typeface="Arial"/>
                <a:ea typeface="Arial"/>
                <a:cs typeface="Arial"/>
                <a:sym typeface="Arial"/>
              </a:rPr>
              <a:t>Consistency. </a:t>
            </a:r>
            <a:br>
              <a:rPr lang="en-GB" sz="2800" b="0" dirty="0">
                <a:solidFill>
                  <a:srgbClr val="1F1F1F"/>
                </a:solidFill>
                <a:highlight>
                  <a:srgbClr val="FFFFFF"/>
                </a:highlight>
                <a:latin typeface="Arial"/>
                <a:ea typeface="Arial"/>
                <a:cs typeface="Arial"/>
                <a:sym typeface="Arial"/>
              </a:rPr>
            </a:br>
            <a:r>
              <a:rPr lang="en-GB" sz="2800" b="0" dirty="0">
                <a:solidFill>
                  <a:srgbClr val="1F1F1F"/>
                </a:solidFill>
                <a:highlight>
                  <a:srgbClr val="FFFFFF"/>
                </a:highlight>
                <a:latin typeface="Arial"/>
                <a:ea typeface="Arial"/>
                <a:cs typeface="Arial"/>
                <a:sym typeface="Arial"/>
              </a:rPr>
              <a:t>Data Integrity. </a:t>
            </a:r>
            <a:br>
              <a:rPr lang="en-GB" sz="2800" b="0" dirty="0">
                <a:solidFill>
                  <a:srgbClr val="1F1F1F"/>
                </a:solidFill>
                <a:highlight>
                  <a:srgbClr val="FFFFFF"/>
                </a:highlight>
                <a:latin typeface="Arial"/>
                <a:ea typeface="Arial"/>
                <a:cs typeface="Arial"/>
                <a:sym typeface="Arial"/>
              </a:rPr>
            </a:br>
            <a:r>
              <a:rPr lang="en-GB" sz="2800" b="0" dirty="0">
                <a:solidFill>
                  <a:srgbClr val="1F1F1F"/>
                </a:solidFill>
                <a:highlight>
                  <a:srgbClr val="FFFFFF"/>
                </a:highlight>
                <a:latin typeface="Arial"/>
                <a:ea typeface="Arial"/>
                <a:cs typeface="Arial"/>
                <a:sym typeface="Arial"/>
              </a:rPr>
              <a:t>Data Granularity. </a:t>
            </a:r>
            <a:br>
              <a:rPr lang="en-GB" sz="2800" b="0" dirty="0">
                <a:solidFill>
                  <a:srgbClr val="1F1F1F"/>
                </a:solidFill>
                <a:highlight>
                  <a:srgbClr val="FFFFFF"/>
                </a:highlight>
                <a:latin typeface="Arial"/>
                <a:ea typeface="Arial"/>
                <a:cs typeface="Arial"/>
                <a:sym typeface="Arial"/>
              </a:rPr>
            </a:br>
            <a:r>
              <a:rPr lang="en-GB" sz="2800" b="0" dirty="0">
                <a:solidFill>
                  <a:srgbClr val="1F1F1F"/>
                </a:solidFill>
                <a:highlight>
                  <a:srgbClr val="FFFFFF"/>
                </a:highlight>
                <a:latin typeface="Arial"/>
                <a:ea typeface="Arial"/>
                <a:cs typeface="Arial"/>
                <a:sym typeface="Arial"/>
              </a:rPr>
              <a:t>Relationships. </a:t>
            </a:r>
            <a:br>
              <a:rPr lang="en-GB" sz="2800" b="0" dirty="0">
                <a:solidFill>
                  <a:srgbClr val="1F1F1F"/>
                </a:solidFill>
                <a:highlight>
                  <a:srgbClr val="FFFFFF"/>
                </a:highlight>
                <a:latin typeface="Arial"/>
                <a:ea typeface="Arial"/>
                <a:cs typeface="Arial"/>
                <a:sym typeface="Arial"/>
              </a:rPr>
            </a:br>
            <a:r>
              <a:rPr lang="en-GB" sz="2800" b="0" dirty="0">
                <a:solidFill>
                  <a:srgbClr val="1F1F1F"/>
                </a:solidFill>
                <a:highlight>
                  <a:srgbClr val="FFFFFF"/>
                </a:highlight>
                <a:latin typeface="Arial"/>
                <a:ea typeface="Arial"/>
                <a:cs typeface="Arial"/>
                <a:sym typeface="Arial"/>
              </a:rPr>
              <a:t>Data Normalization. </a:t>
            </a:r>
            <a:br>
              <a:rPr lang="en-GB" sz="2800" b="0" dirty="0">
                <a:solidFill>
                  <a:srgbClr val="1F1F1F"/>
                </a:solidFill>
                <a:highlight>
                  <a:srgbClr val="FFFFFF"/>
                </a:highlight>
                <a:latin typeface="Arial"/>
                <a:ea typeface="Arial"/>
                <a:cs typeface="Arial"/>
                <a:sym typeface="Arial"/>
              </a:rPr>
            </a:br>
            <a:r>
              <a:rPr lang="en-GB" sz="2800" b="0" dirty="0">
                <a:solidFill>
                  <a:srgbClr val="1F1F1F"/>
                </a:solidFill>
                <a:highlight>
                  <a:srgbClr val="FFFFFF"/>
                </a:highlight>
                <a:latin typeface="Arial"/>
                <a:ea typeface="Arial"/>
                <a:cs typeface="Arial"/>
                <a:sym typeface="Arial"/>
              </a:rPr>
              <a:t>Data Transformation. </a:t>
            </a:r>
            <a:br>
              <a:rPr lang="en-GB" sz="2800" b="0" dirty="0">
                <a:solidFill>
                  <a:srgbClr val="1F1F1F"/>
                </a:solidFill>
                <a:highlight>
                  <a:srgbClr val="FFFFFF"/>
                </a:highlight>
                <a:latin typeface="Arial"/>
                <a:ea typeface="Arial"/>
                <a:cs typeface="Arial"/>
                <a:sym typeface="Arial"/>
              </a:rPr>
            </a:br>
            <a:r>
              <a:rPr lang="en-GB" sz="2800" b="0" dirty="0">
                <a:solidFill>
                  <a:srgbClr val="1F1F1F"/>
                </a:solidFill>
                <a:highlight>
                  <a:srgbClr val="FFFFFF"/>
                </a:highlight>
                <a:latin typeface="Arial"/>
                <a:ea typeface="Arial"/>
                <a:cs typeface="Arial"/>
                <a:sym typeface="Arial"/>
              </a:rPr>
              <a:t>Data Documentation. </a:t>
            </a:r>
            <a:br>
              <a:rPr lang="en-GB" sz="2800" b="0" dirty="0">
                <a:solidFill>
                  <a:srgbClr val="1F1F1F"/>
                </a:solidFill>
                <a:highlight>
                  <a:srgbClr val="FFFFFF"/>
                </a:highlight>
                <a:latin typeface="Arial"/>
                <a:ea typeface="Arial"/>
                <a:cs typeface="Arial"/>
                <a:sym typeface="Arial"/>
              </a:rPr>
            </a:br>
            <a:endParaRPr lang="en-GB" b="0" dirty="0"/>
          </a:p>
        </p:txBody>
      </p:sp>
      <p:sp>
        <p:nvSpPr>
          <p:cNvPr id="116" name="Google Shape;116;p17"/>
          <p:cNvSpPr txBox="1"/>
          <p:nvPr/>
        </p:nvSpPr>
        <p:spPr>
          <a:xfrm>
            <a:off x="3032933" y="758070"/>
            <a:ext cx="82276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867" kern="0" dirty="0">
              <a:solidFill>
                <a:srgbClr val="000000"/>
              </a:solidFill>
              <a:latin typeface="Lato"/>
              <a:ea typeface="Lato"/>
              <a:cs typeface="Lato"/>
              <a:sym typeface="Lato"/>
            </a:endParaRPr>
          </a:p>
        </p:txBody>
      </p:sp>
    </p:spTree>
    <p:extLst>
      <p:ext uri="{BB962C8B-B14F-4D97-AF65-F5344CB8AC3E}">
        <p14:creationId xmlns:p14="http://schemas.microsoft.com/office/powerpoint/2010/main" val="3953775326"/>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3795</TotalTime>
  <Words>1006</Words>
  <Application>Microsoft Office PowerPoint</Application>
  <PresentationFormat>Widescreen</PresentationFormat>
  <Paragraphs>24</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Lato</vt:lpstr>
      <vt:lpstr>Raleway</vt:lpstr>
      <vt:lpstr>Raleway ExtraBold</vt:lpstr>
      <vt:lpstr>Wingdings</vt:lpstr>
      <vt:lpstr>Streamline</vt:lpstr>
      <vt:lpstr>INTRODUCTION</vt:lpstr>
      <vt:lpstr>Data lifecycle Stages of Data lifecycle for this project includes:  Create, Store, Analyse and Archive.  The Data used for this project was acquired (Create) using Python  Jupyter Notebook from the following data sources;  i. Users: This is a  table of users on the ChatData      website. This is a csv file. ii. Posts: This is a  table of posts on the ChatData      website. This is a csv file. iii. Comments: This is a  table of comments on the ChatData      website. This is a csv file.  *All the three files were imported into Python Jupyter Notebook  to create a database using SQLite.</vt:lpstr>
      <vt:lpstr>Pre Analysis Activities Understanding the Data Sources.  Data Quality Assessment.  Data Cleaning and Preprocessing.  Exploratory Data Analysis (EDA). Data Integration and Database Creation. Database Schema Design. ETL (Extract, Transform, Load) Process. Data Versioning and Backup. Data Security and Access Control. Data Privacy and Compliance. Documentation. Data Dictionary. Testing and Validation.  By following these steps, this will ensure that you have a clean, well-organized dataset stored in an SQLite database, ready for analysis.</vt:lpstr>
      <vt:lpstr>By following these steps, you will create a robust and maintain the solution for updating and analysing data;  Automate Data Retrieval and Processing. Implement data cleaning and transformation steps in your Python script. Automate Database Update. Implement logging and error handling in your script. Version Control. Documentation. Testing and Validation. Scalability and Performance. Team Collaboration.  This Project fits into create, store, Analyse (use) and Archive in a broader data lifecycle</vt:lpstr>
      <vt:lpstr>Tools Requirements Using SQLite in Python Jupyter Notebook is highly effective for this task and project.  Python is a versatile programming language suitable for a wide range of tasks, including data manipulation, analysis, and scripting. It vast ecosystem of libraries and packages, including data manipulation (Pandas), and working with databases (SQLite, SQLAlchemy).   Jupyter Notebook provides an interactive environment where you can write and execute code in cells. This is particularly useful for exploratory data analysis and sharing insights. Also good for documentation, presentation and for easy iteration, making it easy to test and modify code snippets. SQLite is well-suited for small to medium-sized projects where the simplicity, serverless, and file-based database engine with low configuration overhead . </vt:lpstr>
      <vt:lpstr>Requirements  Due to the notes provided and template developed by Oliver the analysis requirement is well spelt out and simplify. However, the rating of some columns is not clear, such as Score and Reputation.  The analysis was carried by careful study of the data and developing a relationship among the three provided CSV files using the Entity Relationship Diagram method. </vt:lpstr>
      <vt:lpstr>Why SQLite over PostgreSQL Simplicity and Lightweight.  Low Resource Consumption.  Embedded Applications.  Portability.  Small to Medium Sized Projects.  Low Configuration Overhead.  </vt:lpstr>
      <vt:lpstr>Benefits of Relational database technologies for an IT Organisation Structured Data Management. Data Integrity and Consistency. Data Security. Data Scalability. Data Retrieval and Query Optimization. Data Integrity and Redundancy. Data Backup and Recovery. Data Reporting and Analysis. Compliance and Regulation. Ease of Maintenance. Community and Support. </vt:lpstr>
      <vt:lpstr>Organisation of the Data Source  Overall, the organization of the source data greatly is clean. A well-structured source dataset with clear relationships and consistent data quality makes the process of designing the database schema much smoother. It was a natural mapping from the CSV files to the database tables due to;  Consistency.  Data Integrity.  Data Granularity.  Relationships.  Data Normalization.  Data Transformation.  Data Documentation.  </vt:lpstr>
      <vt:lpstr>Data Quality  Overall, the data is consistent due to cleaning and pre processing by Oliver and this help in producing quality results.    The definitions of the data could be improved by creation of Data Dictionary. This will assist in understanding different variable column in the data for better analysis.  The quality of the data could be improved by developing a company policy (Data governance) on Data format, structure, or semantics. </vt:lpstr>
      <vt:lpstr>Security, ethics and legislation  The data was masked but the present of columns such as Location of the users, DisplayName column also shows some users real name, AboutMe, ProfileImageUrl could present personal data.   Ethical considerations that should be considered include whose data is captured, where, target use, where is the data coming from and stored. How is it stored in a secured manner.   Some possible techniques (e.g.statistics) that could unmask the  participants in this data includes; NLP and Sentiment Analysis (AboutMe), Geospatial Analysis (Location), Profile Picture Analysis (ProfileImageUrl).  The use of this data is covered by UK GDPR, EU GDPR legislation and  Consumer privacy Act in some states in the united states.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lifecycle Planning: Identify data needs, develop data management plan Collection: Gather data from a variety of sources Storage: Organize and store data in a secure and accessible way Analyze: Management: Protect data from unauthorized access, ensure data quality, comply with regulations Use: Analyze data to generate insights, make decisions (the stage of this project) Disposal: Delete data that is no longer needed </dc:title>
  <dc:creator>habib shittu</dc:creator>
  <cp:lastModifiedBy>Habib Shittu</cp:lastModifiedBy>
  <cp:revision>1</cp:revision>
  <dcterms:created xsi:type="dcterms:W3CDTF">2023-08-26T07:52:53Z</dcterms:created>
  <dcterms:modified xsi:type="dcterms:W3CDTF">2023-10-24T22:23:30Z</dcterms:modified>
</cp:coreProperties>
</file>