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3" r:id="rId3"/>
    <p:sldId id="262" r:id="rId4"/>
    <p:sldId id="264" r:id="rId5"/>
    <p:sldId id="265" r:id="rId6"/>
    <p:sldId id="266" r:id="rId7"/>
    <p:sldId id="267" r:id="rId8"/>
    <p:sldId id="269"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853749-5B74-4DC3-A0EA-02CB4B461440}" v="1" dt="2023-09-13T03:25:28.7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5679" autoAdjust="0"/>
  </p:normalViewPr>
  <p:slideViewPr>
    <p:cSldViewPr snapToGrid="0">
      <p:cViewPr>
        <p:scale>
          <a:sx n="102" d="100"/>
          <a:sy n="102" d="100"/>
        </p:scale>
        <p:origin x="38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bib shittu" userId="4f4372639ebc7f54" providerId="LiveId" clId="{D7853749-5B74-4DC3-A0EA-02CB4B461440}"/>
    <pc:docChg chg="undo redo custSel addSld delSld modSld sldOrd">
      <pc:chgData name="habib shittu" userId="4f4372639ebc7f54" providerId="LiveId" clId="{D7853749-5B74-4DC3-A0EA-02CB4B461440}" dt="2023-09-13T18:09:52.049" v="11150" actId="27636"/>
      <pc:docMkLst>
        <pc:docMk/>
      </pc:docMkLst>
      <pc:sldChg chg="addSp delSp modSp mod">
        <pc:chgData name="habib shittu" userId="4f4372639ebc7f54" providerId="LiveId" clId="{D7853749-5B74-4DC3-A0EA-02CB4B461440}" dt="2023-09-13T03:28:14.166" v="161" actId="20577"/>
        <pc:sldMkLst>
          <pc:docMk/>
          <pc:sldMk cId="0" sldId="256"/>
        </pc:sldMkLst>
        <pc:spChg chg="mod">
          <ac:chgData name="habib shittu" userId="4f4372639ebc7f54" providerId="LiveId" clId="{D7853749-5B74-4DC3-A0EA-02CB4B461440}" dt="2023-09-13T03:28:14.166" v="161" actId="20577"/>
          <ac:spMkLst>
            <pc:docMk/>
            <pc:sldMk cId="0" sldId="256"/>
            <ac:spMk id="87" creationId="{00000000-0000-0000-0000-000000000000}"/>
          </ac:spMkLst>
        </pc:spChg>
        <pc:picChg chg="add mod">
          <ac:chgData name="habib shittu" userId="4f4372639ebc7f54" providerId="LiveId" clId="{D7853749-5B74-4DC3-A0EA-02CB4B461440}" dt="2023-09-13T03:26:04.297" v="121" actId="1037"/>
          <ac:picMkLst>
            <pc:docMk/>
            <pc:sldMk cId="0" sldId="256"/>
            <ac:picMk id="3" creationId="{7E9BBDDC-F459-91F2-A038-858CCAED0951}"/>
          </ac:picMkLst>
        </pc:picChg>
        <pc:picChg chg="del">
          <ac:chgData name="habib shittu" userId="4f4372639ebc7f54" providerId="LiveId" clId="{D7853749-5B74-4DC3-A0EA-02CB4B461440}" dt="2023-09-13T03:25:32.118" v="58" actId="478"/>
          <ac:picMkLst>
            <pc:docMk/>
            <pc:sldMk cId="0" sldId="256"/>
            <ac:picMk id="11" creationId="{B19015FC-F42C-1E70-FD5A-322FC3860050}"/>
          </ac:picMkLst>
        </pc:picChg>
      </pc:sldChg>
      <pc:sldChg chg="del">
        <pc:chgData name="habib shittu" userId="4f4372639ebc7f54" providerId="LiveId" clId="{D7853749-5B74-4DC3-A0EA-02CB4B461440}" dt="2023-09-13T16:45:53.139" v="7399" actId="2696"/>
        <pc:sldMkLst>
          <pc:docMk/>
          <pc:sldMk cId="0" sldId="261"/>
        </pc:sldMkLst>
      </pc:sldChg>
      <pc:sldChg chg="delSp modSp mod modNotesTx">
        <pc:chgData name="habib shittu" userId="4f4372639ebc7f54" providerId="LiveId" clId="{D7853749-5B74-4DC3-A0EA-02CB4B461440}" dt="2023-09-13T11:32:02.022" v="3670" actId="20577"/>
        <pc:sldMkLst>
          <pc:docMk/>
          <pc:sldMk cId="4275476227" sldId="262"/>
        </pc:sldMkLst>
        <pc:spChg chg="mod">
          <ac:chgData name="habib shittu" userId="4f4372639ebc7f54" providerId="LiveId" clId="{D7853749-5B74-4DC3-A0EA-02CB4B461440}" dt="2023-09-13T11:30:10.931" v="3664" actId="27636"/>
          <ac:spMkLst>
            <pc:docMk/>
            <pc:sldMk cId="4275476227" sldId="262"/>
            <ac:spMk id="115" creationId="{00000000-0000-0000-0000-000000000000}"/>
          </ac:spMkLst>
        </pc:spChg>
        <pc:picChg chg="del mod">
          <ac:chgData name="habib shittu" userId="4f4372639ebc7f54" providerId="LiveId" clId="{D7853749-5B74-4DC3-A0EA-02CB4B461440}" dt="2023-09-13T10:58:51.970" v="1347" actId="478"/>
          <ac:picMkLst>
            <pc:docMk/>
            <pc:sldMk cId="4275476227" sldId="262"/>
            <ac:picMk id="3" creationId="{253032C9-B457-FD26-5A0D-0E21D7B68937}"/>
          </ac:picMkLst>
        </pc:picChg>
      </pc:sldChg>
      <pc:sldChg chg="modSp add mod ord modNotesTx">
        <pc:chgData name="habib shittu" userId="4f4372639ebc7f54" providerId="LiveId" clId="{D7853749-5B74-4DC3-A0EA-02CB4B461440}" dt="2023-09-13T11:32:09.366" v="3671" actId="20577"/>
        <pc:sldMkLst>
          <pc:docMk/>
          <pc:sldMk cId="2868552406" sldId="263"/>
        </pc:sldMkLst>
        <pc:spChg chg="mod">
          <ac:chgData name="habib shittu" userId="4f4372639ebc7f54" providerId="LiveId" clId="{D7853749-5B74-4DC3-A0EA-02CB4B461440}" dt="2023-09-13T10:56:47.701" v="1341" actId="20577"/>
          <ac:spMkLst>
            <pc:docMk/>
            <pc:sldMk cId="2868552406" sldId="263"/>
            <ac:spMk id="115" creationId="{00000000-0000-0000-0000-000000000000}"/>
          </ac:spMkLst>
        </pc:spChg>
        <pc:picChg chg="mod">
          <ac:chgData name="habib shittu" userId="4f4372639ebc7f54" providerId="LiveId" clId="{D7853749-5B74-4DC3-A0EA-02CB4B461440}" dt="2023-09-13T10:52:19.387" v="1158" actId="14100"/>
          <ac:picMkLst>
            <pc:docMk/>
            <pc:sldMk cId="2868552406" sldId="263"/>
            <ac:picMk id="3" creationId="{253032C9-B457-FD26-5A0D-0E21D7B68937}"/>
          </ac:picMkLst>
        </pc:picChg>
      </pc:sldChg>
      <pc:sldChg chg="modSp add mod modNotesTx">
        <pc:chgData name="habib shittu" userId="4f4372639ebc7f54" providerId="LiveId" clId="{D7853749-5B74-4DC3-A0EA-02CB4B461440}" dt="2023-09-13T11:31:54.788" v="3669" actId="20577"/>
        <pc:sldMkLst>
          <pc:docMk/>
          <pc:sldMk cId="503116330" sldId="264"/>
        </pc:sldMkLst>
        <pc:spChg chg="mod">
          <ac:chgData name="habib shittu" userId="4f4372639ebc7f54" providerId="LiveId" clId="{D7853749-5B74-4DC3-A0EA-02CB4B461440}" dt="2023-09-13T11:30:54.441" v="3665" actId="113"/>
          <ac:spMkLst>
            <pc:docMk/>
            <pc:sldMk cId="503116330" sldId="264"/>
            <ac:spMk id="115" creationId="{00000000-0000-0000-0000-000000000000}"/>
          </ac:spMkLst>
        </pc:spChg>
      </pc:sldChg>
      <pc:sldChg chg="modSp add mod modNotesTx">
        <pc:chgData name="habib shittu" userId="4f4372639ebc7f54" providerId="LiveId" clId="{D7853749-5B74-4DC3-A0EA-02CB4B461440}" dt="2023-09-13T12:10:57.888" v="5532" actId="14100"/>
        <pc:sldMkLst>
          <pc:docMk/>
          <pc:sldMk cId="3456159978" sldId="265"/>
        </pc:sldMkLst>
        <pc:spChg chg="mod">
          <ac:chgData name="habib shittu" userId="4f4372639ebc7f54" providerId="LiveId" clId="{D7853749-5B74-4DC3-A0EA-02CB4B461440}" dt="2023-09-13T12:10:57.888" v="5532" actId="14100"/>
          <ac:spMkLst>
            <pc:docMk/>
            <pc:sldMk cId="3456159978" sldId="265"/>
            <ac:spMk id="115" creationId="{00000000-0000-0000-0000-000000000000}"/>
          </ac:spMkLst>
        </pc:spChg>
        <pc:spChg chg="mod">
          <ac:chgData name="habib shittu" userId="4f4372639ebc7f54" providerId="LiveId" clId="{D7853749-5B74-4DC3-A0EA-02CB4B461440}" dt="2023-09-13T11:56:49.029" v="4154" actId="1076"/>
          <ac:spMkLst>
            <pc:docMk/>
            <pc:sldMk cId="3456159978" sldId="265"/>
            <ac:spMk id="116" creationId="{00000000-0000-0000-0000-000000000000}"/>
          </ac:spMkLst>
        </pc:spChg>
      </pc:sldChg>
      <pc:sldChg chg="modSp add mod">
        <pc:chgData name="habib shittu" userId="4f4372639ebc7f54" providerId="LiveId" clId="{D7853749-5B74-4DC3-A0EA-02CB4B461440}" dt="2023-09-13T16:45:19.814" v="7398" actId="113"/>
        <pc:sldMkLst>
          <pc:docMk/>
          <pc:sldMk cId="2737421294" sldId="266"/>
        </pc:sldMkLst>
        <pc:spChg chg="mod">
          <ac:chgData name="habib shittu" userId="4f4372639ebc7f54" providerId="LiveId" clId="{D7853749-5B74-4DC3-A0EA-02CB4B461440}" dt="2023-09-13T16:45:19.814" v="7398" actId="113"/>
          <ac:spMkLst>
            <pc:docMk/>
            <pc:sldMk cId="2737421294" sldId="266"/>
            <ac:spMk id="115" creationId="{00000000-0000-0000-0000-000000000000}"/>
          </ac:spMkLst>
        </pc:spChg>
      </pc:sldChg>
      <pc:sldChg chg="modSp add mod">
        <pc:chgData name="habib shittu" userId="4f4372639ebc7f54" providerId="LiveId" clId="{D7853749-5B74-4DC3-A0EA-02CB4B461440}" dt="2023-09-13T17:49:29.833" v="9906" actId="20577"/>
        <pc:sldMkLst>
          <pc:docMk/>
          <pc:sldMk cId="3109642822" sldId="267"/>
        </pc:sldMkLst>
        <pc:spChg chg="mod">
          <ac:chgData name="habib shittu" userId="4f4372639ebc7f54" providerId="LiveId" clId="{D7853749-5B74-4DC3-A0EA-02CB4B461440}" dt="2023-09-13T17:49:29.833" v="9906" actId="20577"/>
          <ac:spMkLst>
            <pc:docMk/>
            <pc:sldMk cId="3109642822" sldId="267"/>
            <ac:spMk id="115" creationId="{00000000-0000-0000-0000-000000000000}"/>
          </ac:spMkLst>
        </pc:spChg>
      </pc:sldChg>
      <pc:sldChg chg="modSp add del mod ord">
        <pc:chgData name="habib shittu" userId="4f4372639ebc7f54" providerId="LiveId" clId="{D7853749-5B74-4DC3-A0EA-02CB4B461440}" dt="2023-09-13T17:59:58.441" v="10082" actId="2696"/>
        <pc:sldMkLst>
          <pc:docMk/>
          <pc:sldMk cId="2216376682" sldId="268"/>
        </pc:sldMkLst>
        <pc:spChg chg="mod">
          <ac:chgData name="habib shittu" userId="4f4372639ebc7f54" providerId="LiveId" clId="{D7853749-5B74-4DC3-A0EA-02CB4B461440}" dt="2023-09-13T17:57:43.514" v="10055" actId="20577"/>
          <ac:spMkLst>
            <pc:docMk/>
            <pc:sldMk cId="2216376682" sldId="268"/>
            <ac:spMk id="115" creationId="{00000000-0000-0000-0000-000000000000}"/>
          </ac:spMkLst>
        </pc:spChg>
      </pc:sldChg>
      <pc:sldChg chg="modSp add mod">
        <pc:chgData name="habib shittu" userId="4f4372639ebc7f54" providerId="LiveId" clId="{D7853749-5B74-4DC3-A0EA-02CB4B461440}" dt="2023-09-13T17:52:38.445" v="9992" actId="20577"/>
        <pc:sldMkLst>
          <pc:docMk/>
          <pc:sldMk cId="3953775326" sldId="269"/>
        </pc:sldMkLst>
        <pc:spChg chg="mod">
          <ac:chgData name="habib shittu" userId="4f4372639ebc7f54" providerId="LiveId" clId="{D7853749-5B74-4DC3-A0EA-02CB4B461440}" dt="2023-09-13T17:52:38.445" v="9992" actId="20577"/>
          <ac:spMkLst>
            <pc:docMk/>
            <pc:sldMk cId="3953775326" sldId="269"/>
            <ac:spMk id="115" creationId="{00000000-0000-0000-0000-000000000000}"/>
          </ac:spMkLst>
        </pc:spChg>
      </pc:sldChg>
      <pc:sldChg chg="modSp add mod ord">
        <pc:chgData name="habib shittu" userId="4f4372639ebc7f54" providerId="LiveId" clId="{D7853749-5B74-4DC3-A0EA-02CB4B461440}" dt="2023-09-13T18:09:52.049" v="11150" actId="27636"/>
        <pc:sldMkLst>
          <pc:docMk/>
          <pc:sldMk cId="2625152076" sldId="270"/>
        </pc:sldMkLst>
        <pc:spChg chg="mod">
          <ac:chgData name="habib shittu" userId="4f4372639ebc7f54" providerId="LiveId" clId="{D7853749-5B74-4DC3-A0EA-02CB4B461440}" dt="2023-09-13T18:09:52.049" v="11150" actId="27636"/>
          <ac:spMkLst>
            <pc:docMk/>
            <pc:sldMk cId="2625152076" sldId="270"/>
            <ac:spMk id="115" creationId="{00000000-0000-0000-0000-000000000000}"/>
          </ac:spMkLst>
        </pc:spChg>
      </pc:sldChg>
    </pc:docChg>
  </pc:docChgLst>
  <pc:docChgLst>
    <pc:chgData name="habib shittu" userId="4f4372639ebc7f54" providerId="LiveId" clId="{23E68F77-F7E6-4182-81DA-DC52B8FFAF01}"/>
    <pc:docChg chg="undo redo custSel addSld delSld modSld sldOrd">
      <pc:chgData name="habib shittu" userId="4f4372639ebc7f54" providerId="LiveId" clId="{23E68F77-F7E6-4182-81DA-DC52B8FFAF01}" dt="2023-08-28T17:00:47.356" v="1827" actId="1076"/>
      <pc:docMkLst>
        <pc:docMk/>
      </pc:docMkLst>
      <pc:sldChg chg="addSp delSp modSp mod ord modNotes">
        <pc:chgData name="habib shittu" userId="4f4372639ebc7f54" providerId="LiveId" clId="{23E68F77-F7E6-4182-81DA-DC52B8FFAF01}" dt="2023-08-28T17:00:47.356" v="1827" actId="1076"/>
        <pc:sldMkLst>
          <pc:docMk/>
          <pc:sldMk cId="0" sldId="256"/>
        </pc:sldMkLst>
        <pc:spChg chg="mod">
          <ac:chgData name="habib shittu" userId="4f4372639ebc7f54" providerId="LiveId" clId="{23E68F77-F7E6-4182-81DA-DC52B8FFAF01}" dt="2023-08-28T16:48:24.311" v="1725" actId="20577"/>
          <ac:spMkLst>
            <pc:docMk/>
            <pc:sldMk cId="0" sldId="256"/>
            <ac:spMk id="87" creationId="{00000000-0000-0000-0000-000000000000}"/>
          </ac:spMkLst>
        </pc:spChg>
        <pc:picChg chg="add del mod">
          <ac:chgData name="habib shittu" userId="4f4372639ebc7f54" providerId="LiveId" clId="{23E68F77-F7E6-4182-81DA-DC52B8FFAF01}" dt="2023-08-28T16:58:48.918" v="1819"/>
          <ac:picMkLst>
            <pc:docMk/>
            <pc:sldMk cId="0" sldId="256"/>
            <ac:picMk id="3" creationId="{80816D6B-8CD0-BABD-26C9-9D562F5EC106}"/>
          </ac:picMkLst>
        </pc:picChg>
        <pc:picChg chg="add del mod">
          <ac:chgData name="habib shittu" userId="4f4372639ebc7f54" providerId="LiveId" clId="{23E68F77-F7E6-4182-81DA-DC52B8FFAF01}" dt="2023-08-28T16:59:12.259" v="1821"/>
          <ac:picMkLst>
            <pc:docMk/>
            <pc:sldMk cId="0" sldId="256"/>
            <ac:picMk id="5" creationId="{177CCC81-DA8F-22BF-95B9-6681767F7A49}"/>
          </ac:picMkLst>
        </pc:picChg>
        <pc:picChg chg="add del mod">
          <ac:chgData name="habib shittu" userId="4f4372639ebc7f54" providerId="LiveId" clId="{23E68F77-F7E6-4182-81DA-DC52B8FFAF01}" dt="2023-08-28T16:59:27.608" v="1823"/>
          <ac:picMkLst>
            <pc:docMk/>
            <pc:sldMk cId="0" sldId="256"/>
            <ac:picMk id="7" creationId="{EE697364-5F59-9605-F265-B53C0634BE33}"/>
          </ac:picMkLst>
        </pc:picChg>
        <pc:picChg chg="add del mod">
          <ac:chgData name="habib shittu" userId="4f4372639ebc7f54" providerId="LiveId" clId="{23E68F77-F7E6-4182-81DA-DC52B8FFAF01}" dt="2023-08-28T17:00:31.050" v="1825" actId="478"/>
          <ac:picMkLst>
            <pc:docMk/>
            <pc:sldMk cId="0" sldId="256"/>
            <ac:picMk id="9" creationId="{203C2E48-B362-4E1B-3E46-FD4DA0BD04FC}"/>
          </ac:picMkLst>
        </pc:picChg>
        <pc:picChg chg="add mod">
          <ac:chgData name="habib shittu" userId="4f4372639ebc7f54" providerId="LiveId" clId="{23E68F77-F7E6-4182-81DA-DC52B8FFAF01}" dt="2023-08-28T17:00:47.356" v="1827" actId="1076"/>
          <ac:picMkLst>
            <pc:docMk/>
            <pc:sldMk cId="0" sldId="256"/>
            <ac:picMk id="11" creationId="{B19015FC-F42C-1E70-FD5A-322FC3860050}"/>
          </ac:picMkLst>
        </pc:picChg>
        <pc:picChg chg="del">
          <ac:chgData name="habib shittu" userId="4f4372639ebc7f54" providerId="LiveId" clId="{23E68F77-F7E6-4182-81DA-DC52B8FFAF01}" dt="2023-08-28T16:43:47.541" v="1386" actId="478"/>
          <ac:picMkLst>
            <pc:docMk/>
            <pc:sldMk cId="0" sldId="256"/>
            <ac:picMk id="89" creationId="{00000000-0000-0000-0000-000000000000}"/>
          </ac:picMkLst>
        </pc:picChg>
      </pc:sldChg>
      <pc:sldChg chg="del">
        <pc:chgData name="habib shittu" userId="4f4372639ebc7f54" providerId="LiveId" clId="{23E68F77-F7E6-4182-81DA-DC52B8FFAF01}" dt="2023-08-26T14:51:29.587" v="85" actId="47"/>
        <pc:sldMkLst>
          <pc:docMk/>
          <pc:sldMk cId="0" sldId="260"/>
        </pc:sldMkLst>
      </pc:sldChg>
      <pc:sldChg chg="addSp delSp modSp mod">
        <pc:chgData name="habib shittu" userId="4f4372639ebc7f54" providerId="LiveId" clId="{23E68F77-F7E6-4182-81DA-DC52B8FFAF01}" dt="2023-08-28T16:55:01.119" v="1815" actId="20577"/>
        <pc:sldMkLst>
          <pc:docMk/>
          <pc:sldMk cId="0" sldId="261"/>
        </pc:sldMkLst>
        <pc:spChg chg="add del">
          <ac:chgData name="habib shittu" userId="4f4372639ebc7f54" providerId="LiveId" clId="{23E68F77-F7E6-4182-81DA-DC52B8FFAF01}" dt="2023-08-28T15:57:18.985" v="1380" actId="22"/>
          <ac:spMkLst>
            <pc:docMk/>
            <pc:sldMk cId="0" sldId="261"/>
            <ac:spMk id="3" creationId="{F52BC1B1-64EA-E8D2-E1B9-2714E0170C7F}"/>
          </ac:spMkLst>
        </pc:spChg>
        <pc:spChg chg="add del">
          <ac:chgData name="habib shittu" userId="4f4372639ebc7f54" providerId="LiveId" clId="{23E68F77-F7E6-4182-81DA-DC52B8FFAF01}" dt="2023-08-28T15:59:10.116" v="1382" actId="22"/>
          <ac:spMkLst>
            <pc:docMk/>
            <pc:sldMk cId="0" sldId="261"/>
            <ac:spMk id="5" creationId="{684D0E99-3931-DAB2-B261-7E7919DED3AF}"/>
          </ac:spMkLst>
        </pc:spChg>
        <pc:spChg chg="mod">
          <ac:chgData name="habib shittu" userId="4f4372639ebc7f54" providerId="LiveId" clId="{23E68F77-F7E6-4182-81DA-DC52B8FFAF01}" dt="2023-08-28T16:55:01.119" v="1815" actId="20577"/>
          <ac:spMkLst>
            <pc:docMk/>
            <pc:sldMk cId="0" sldId="261"/>
            <ac:spMk id="122" creationId="{00000000-0000-0000-0000-000000000000}"/>
          </ac:spMkLst>
        </pc:spChg>
      </pc:sldChg>
      <pc:sldChg chg="addSp modSp mod">
        <pc:chgData name="habib shittu" userId="4f4372639ebc7f54" providerId="LiveId" clId="{23E68F77-F7E6-4182-81DA-DC52B8FFAF01}" dt="2023-08-28T15:59:49.590" v="1385" actId="1076"/>
        <pc:sldMkLst>
          <pc:docMk/>
          <pc:sldMk cId="4275476227" sldId="262"/>
        </pc:sldMkLst>
        <pc:spChg chg="mod">
          <ac:chgData name="habib shittu" userId="4f4372639ebc7f54" providerId="LiveId" clId="{23E68F77-F7E6-4182-81DA-DC52B8FFAF01}" dt="2023-08-28T15:59:49.590" v="1385" actId="1076"/>
          <ac:spMkLst>
            <pc:docMk/>
            <pc:sldMk cId="4275476227" sldId="262"/>
            <ac:spMk id="115" creationId="{00000000-0000-0000-0000-000000000000}"/>
          </ac:spMkLst>
        </pc:spChg>
        <pc:spChg chg="mod">
          <ac:chgData name="habib shittu" userId="4f4372639ebc7f54" providerId="LiveId" clId="{23E68F77-F7E6-4182-81DA-DC52B8FFAF01}" dt="2023-08-28T15:06:12.745" v="142" actId="1076"/>
          <ac:spMkLst>
            <pc:docMk/>
            <pc:sldMk cId="4275476227" sldId="262"/>
            <ac:spMk id="116" creationId="{00000000-0000-0000-0000-000000000000}"/>
          </ac:spMkLst>
        </pc:spChg>
        <pc:picChg chg="add mod">
          <ac:chgData name="habib shittu" userId="4f4372639ebc7f54" providerId="LiveId" clId="{23E68F77-F7E6-4182-81DA-DC52B8FFAF01}" dt="2023-08-28T15:54:34.958" v="1364" actId="1076"/>
          <ac:picMkLst>
            <pc:docMk/>
            <pc:sldMk cId="4275476227" sldId="262"/>
            <ac:picMk id="3" creationId="{253032C9-B457-FD26-5A0D-0E21D7B68937}"/>
          </ac:picMkLst>
        </pc:picChg>
      </pc:sldChg>
      <pc:sldChg chg="add del">
        <pc:chgData name="habib shittu" userId="4f4372639ebc7f54" providerId="LiveId" clId="{23E68F77-F7E6-4182-81DA-DC52B8FFAF01}" dt="2023-08-28T16:58:22.498" v="1817"/>
        <pc:sldMkLst>
          <pc:docMk/>
          <pc:sldMk cId="2868552406"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CC6CFF-9B3E-4690-A6B9-447EBA73486F}" type="datetimeFigureOut">
              <a:rPr lang="en-GB" smtClean="0"/>
              <a:t>13/09/2023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799588-A864-4F24-A384-7D44F3800279}" type="slidenum">
              <a:rPr lang="en-GB" smtClean="0"/>
              <a:t>‹#›</a:t>
            </a:fld>
            <a:endParaRPr lang="en-GB"/>
          </a:p>
        </p:txBody>
      </p:sp>
    </p:spTree>
    <p:extLst>
      <p:ext uri="{BB962C8B-B14F-4D97-AF65-F5344CB8AC3E}">
        <p14:creationId xmlns:p14="http://schemas.microsoft.com/office/powerpoint/2010/main" val="628780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300"/>
              </a:spcBef>
              <a:spcAft>
                <a:spcPts val="110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fe67daae8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fe67daae8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endParaRPr dirty="0"/>
          </a:p>
        </p:txBody>
      </p:sp>
    </p:spTree>
    <p:extLst>
      <p:ext uri="{BB962C8B-B14F-4D97-AF65-F5344CB8AC3E}">
        <p14:creationId xmlns:p14="http://schemas.microsoft.com/office/powerpoint/2010/main" val="4087718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fe67daae8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fe67daae8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endParaRPr dirty="0"/>
          </a:p>
        </p:txBody>
      </p:sp>
    </p:spTree>
    <p:extLst>
      <p:ext uri="{BB962C8B-B14F-4D97-AF65-F5344CB8AC3E}">
        <p14:creationId xmlns:p14="http://schemas.microsoft.com/office/powerpoint/2010/main" val="459918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fe67daae8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fe67daae8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endParaRPr dirty="0"/>
          </a:p>
        </p:txBody>
      </p:sp>
    </p:spTree>
    <p:extLst>
      <p:ext uri="{BB962C8B-B14F-4D97-AF65-F5344CB8AC3E}">
        <p14:creationId xmlns:p14="http://schemas.microsoft.com/office/powerpoint/2010/main" val="550102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fe67daae8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fe67daae8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endParaRPr dirty="0"/>
          </a:p>
        </p:txBody>
      </p:sp>
    </p:spTree>
    <p:extLst>
      <p:ext uri="{BB962C8B-B14F-4D97-AF65-F5344CB8AC3E}">
        <p14:creationId xmlns:p14="http://schemas.microsoft.com/office/powerpoint/2010/main" val="681389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fe67daae8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fe67daae8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endParaRPr dirty="0"/>
          </a:p>
        </p:txBody>
      </p:sp>
    </p:spTree>
    <p:extLst>
      <p:ext uri="{BB962C8B-B14F-4D97-AF65-F5344CB8AC3E}">
        <p14:creationId xmlns:p14="http://schemas.microsoft.com/office/powerpoint/2010/main" val="4086082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fe67daae8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fe67daae8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endParaRPr dirty="0"/>
          </a:p>
        </p:txBody>
      </p:sp>
    </p:spTree>
    <p:extLst>
      <p:ext uri="{BB962C8B-B14F-4D97-AF65-F5344CB8AC3E}">
        <p14:creationId xmlns:p14="http://schemas.microsoft.com/office/powerpoint/2010/main" val="1246602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fe67daae8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fe67daae8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endParaRPr dirty="0"/>
          </a:p>
        </p:txBody>
      </p:sp>
    </p:spTree>
    <p:extLst>
      <p:ext uri="{BB962C8B-B14F-4D97-AF65-F5344CB8AC3E}">
        <p14:creationId xmlns:p14="http://schemas.microsoft.com/office/powerpoint/2010/main" val="574342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fe67daae8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fe67daae8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endParaRPr dirty="0"/>
          </a:p>
        </p:txBody>
      </p:sp>
    </p:spTree>
    <p:extLst>
      <p:ext uri="{BB962C8B-B14F-4D97-AF65-F5344CB8AC3E}">
        <p14:creationId xmlns:p14="http://schemas.microsoft.com/office/powerpoint/2010/main" val="2016826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1107190" y="1588342"/>
            <a:ext cx="994351" cy="61101"/>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 name="Google Shape;14;p2"/>
          <p:cNvSpPr txBox="1">
            <a:spLocks noGrp="1"/>
          </p:cNvSpPr>
          <p:nvPr>
            <p:ph type="ctrTitle"/>
          </p:nvPr>
        </p:nvSpPr>
        <p:spPr>
          <a:xfrm>
            <a:off x="972600" y="1763267"/>
            <a:ext cx="10250800" cy="22196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5600"/>
            </a:lvl1pPr>
            <a:lvl2pPr lvl="1">
              <a:spcBef>
                <a:spcPts val="0"/>
              </a:spcBef>
              <a:spcAft>
                <a:spcPts val="0"/>
              </a:spcAft>
              <a:buSzPts val="4200"/>
              <a:buNone/>
              <a:defRPr sz="5600"/>
            </a:lvl2pPr>
            <a:lvl3pPr lvl="2">
              <a:spcBef>
                <a:spcPts val="0"/>
              </a:spcBef>
              <a:spcAft>
                <a:spcPts val="0"/>
              </a:spcAft>
              <a:buSzPts val="4200"/>
              <a:buNone/>
              <a:defRPr sz="5600"/>
            </a:lvl3pPr>
            <a:lvl4pPr lvl="3">
              <a:spcBef>
                <a:spcPts val="0"/>
              </a:spcBef>
              <a:spcAft>
                <a:spcPts val="0"/>
              </a:spcAft>
              <a:buSzPts val="4200"/>
              <a:buNone/>
              <a:defRPr sz="5600"/>
            </a:lvl4pPr>
            <a:lvl5pPr lvl="4">
              <a:spcBef>
                <a:spcPts val="0"/>
              </a:spcBef>
              <a:spcAft>
                <a:spcPts val="0"/>
              </a:spcAft>
              <a:buSzPts val="4200"/>
              <a:buNone/>
              <a:defRPr sz="5600"/>
            </a:lvl5pPr>
            <a:lvl6pPr lvl="5">
              <a:spcBef>
                <a:spcPts val="0"/>
              </a:spcBef>
              <a:spcAft>
                <a:spcPts val="0"/>
              </a:spcAft>
              <a:buSzPts val="4200"/>
              <a:buNone/>
              <a:defRPr sz="5600"/>
            </a:lvl6pPr>
            <a:lvl7pPr lvl="6">
              <a:spcBef>
                <a:spcPts val="0"/>
              </a:spcBef>
              <a:spcAft>
                <a:spcPts val="0"/>
              </a:spcAft>
              <a:buSzPts val="4200"/>
              <a:buNone/>
              <a:defRPr sz="5600"/>
            </a:lvl7pPr>
            <a:lvl8pPr lvl="7">
              <a:spcBef>
                <a:spcPts val="0"/>
              </a:spcBef>
              <a:spcAft>
                <a:spcPts val="0"/>
              </a:spcAft>
              <a:buSzPts val="4200"/>
              <a:buNone/>
              <a:defRPr sz="5600"/>
            </a:lvl8pPr>
            <a:lvl9pPr lvl="8">
              <a:spcBef>
                <a:spcPts val="0"/>
              </a:spcBef>
              <a:spcAft>
                <a:spcPts val="0"/>
              </a:spcAft>
              <a:buSzPts val="4200"/>
              <a:buNone/>
              <a:defRPr sz="5600"/>
            </a:lvl9pPr>
          </a:lstStyle>
          <a:p>
            <a:endParaRPr/>
          </a:p>
        </p:txBody>
      </p:sp>
      <p:sp>
        <p:nvSpPr>
          <p:cNvPr id="15" name="Google Shape;15;p2"/>
          <p:cNvSpPr txBox="1">
            <a:spLocks noGrp="1"/>
          </p:cNvSpPr>
          <p:nvPr>
            <p:ph type="subTitle" idx="1"/>
          </p:nvPr>
        </p:nvSpPr>
        <p:spPr>
          <a:xfrm>
            <a:off x="972836" y="4230533"/>
            <a:ext cx="10250800" cy="721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2133"/>
            </a:lvl1pPr>
            <a:lvl2pPr lvl="1">
              <a:lnSpc>
                <a:spcPct val="100000"/>
              </a:lnSpc>
              <a:spcBef>
                <a:spcPts val="0"/>
              </a:spcBef>
              <a:spcAft>
                <a:spcPts val="0"/>
              </a:spcAft>
              <a:buSzPts val="1600"/>
              <a:buNone/>
              <a:defRPr sz="2133"/>
            </a:lvl2pPr>
            <a:lvl3pPr lvl="2">
              <a:lnSpc>
                <a:spcPct val="100000"/>
              </a:lnSpc>
              <a:spcBef>
                <a:spcPts val="0"/>
              </a:spcBef>
              <a:spcAft>
                <a:spcPts val="0"/>
              </a:spcAft>
              <a:buSzPts val="1600"/>
              <a:buNone/>
              <a:defRPr sz="2133"/>
            </a:lvl3pPr>
            <a:lvl4pPr lvl="3">
              <a:lnSpc>
                <a:spcPct val="100000"/>
              </a:lnSpc>
              <a:spcBef>
                <a:spcPts val="0"/>
              </a:spcBef>
              <a:spcAft>
                <a:spcPts val="0"/>
              </a:spcAft>
              <a:buSzPts val="1600"/>
              <a:buNone/>
              <a:defRPr sz="2133"/>
            </a:lvl4pPr>
            <a:lvl5pPr lvl="4">
              <a:lnSpc>
                <a:spcPct val="100000"/>
              </a:lnSpc>
              <a:spcBef>
                <a:spcPts val="0"/>
              </a:spcBef>
              <a:spcAft>
                <a:spcPts val="0"/>
              </a:spcAft>
              <a:buSzPts val="1600"/>
              <a:buNone/>
              <a:defRPr sz="2133"/>
            </a:lvl5pPr>
            <a:lvl6pPr lvl="5">
              <a:lnSpc>
                <a:spcPct val="100000"/>
              </a:lnSpc>
              <a:spcBef>
                <a:spcPts val="0"/>
              </a:spcBef>
              <a:spcAft>
                <a:spcPts val="0"/>
              </a:spcAft>
              <a:buSzPts val="1600"/>
              <a:buNone/>
              <a:defRPr sz="2133"/>
            </a:lvl6pPr>
            <a:lvl7pPr lvl="6">
              <a:lnSpc>
                <a:spcPct val="100000"/>
              </a:lnSpc>
              <a:spcBef>
                <a:spcPts val="0"/>
              </a:spcBef>
              <a:spcAft>
                <a:spcPts val="0"/>
              </a:spcAft>
              <a:buSzPts val="1600"/>
              <a:buNone/>
              <a:defRPr sz="2133"/>
            </a:lvl7pPr>
            <a:lvl8pPr lvl="7">
              <a:lnSpc>
                <a:spcPct val="100000"/>
              </a:lnSpc>
              <a:spcBef>
                <a:spcPts val="0"/>
              </a:spcBef>
              <a:spcAft>
                <a:spcPts val="0"/>
              </a:spcAft>
              <a:buSzPts val="1600"/>
              <a:buNone/>
              <a:defRPr sz="2133"/>
            </a:lvl8pPr>
            <a:lvl9pPr lvl="8">
              <a:lnSpc>
                <a:spcPct val="100000"/>
              </a:lnSpc>
              <a:spcBef>
                <a:spcPts val="0"/>
              </a:spcBef>
              <a:spcAft>
                <a:spcPts val="0"/>
              </a:spcAft>
              <a:buSzPts val="1600"/>
              <a:buNone/>
              <a:defRPr sz="2133"/>
            </a:lvl9pPr>
          </a:lstStyle>
          <a:p>
            <a:endParaRPr/>
          </a:p>
        </p:txBody>
      </p:sp>
      <p:sp>
        <p:nvSpPr>
          <p:cNvPr id="16" name="Google Shape;16;p2"/>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25873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1107190" y="5558840"/>
            <a:ext cx="994351" cy="61101"/>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7" name="Google Shape;77;p11"/>
          <p:cNvSpPr txBox="1">
            <a:spLocks noGrp="1"/>
          </p:cNvSpPr>
          <p:nvPr>
            <p:ph type="title" hasCustomPrompt="1"/>
          </p:nvPr>
        </p:nvSpPr>
        <p:spPr>
          <a:xfrm>
            <a:off x="972600" y="978600"/>
            <a:ext cx="10251200" cy="165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10666">
                <a:solidFill>
                  <a:schemeClr val="lt1"/>
                </a:solidFill>
              </a:defRPr>
            </a:lvl1pPr>
            <a:lvl2pPr lvl="1">
              <a:spcBef>
                <a:spcPts val="0"/>
              </a:spcBef>
              <a:spcAft>
                <a:spcPts val="0"/>
              </a:spcAft>
              <a:buClr>
                <a:schemeClr val="lt1"/>
              </a:buClr>
              <a:buSzPts val="8000"/>
              <a:buNone/>
              <a:defRPr sz="10666">
                <a:solidFill>
                  <a:schemeClr val="lt1"/>
                </a:solidFill>
              </a:defRPr>
            </a:lvl2pPr>
            <a:lvl3pPr lvl="2">
              <a:spcBef>
                <a:spcPts val="0"/>
              </a:spcBef>
              <a:spcAft>
                <a:spcPts val="0"/>
              </a:spcAft>
              <a:buClr>
                <a:schemeClr val="lt1"/>
              </a:buClr>
              <a:buSzPts val="8000"/>
              <a:buNone/>
              <a:defRPr sz="10666">
                <a:solidFill>
                  <a:schemeClr val="lt1"/>
                </a:solidFill>
              </a:defRPr>
            </a:lvl3pPr>
            <a:lvl4pPr lvl="3">
              <a:spcBef>
                <a:spcPts val="0"/>
              </a:spcBef>
              <a:spcAft>
                <a:spcPts val="0"/>
              </a:spcAft>
              <a:buClr>
                <a:schemeClr val="lt1"/>
              </a:buClr>
              <a:buSzPts val="8000"/>
              <a:buNone/>
              <a:defRPr sz="10666">
                <a:solidFill>
                  <a:schemeClr val="lt1"/>
                </a:solidFill>
              </a:defRPr>
            </a:lvl4pPr>
            <a:lvl5pPr lvl="4">
              <a:spcBef>
                <a:spcPts val="0"/>
              </a:spcBef>
              <a:spcAft>
                <a:spcPts val="0"/>
              </a:spcAft>
              <a:buClr>
                <a:schemeClr val="lt1"/>
              </a:buClr>
              <a:buSzPts val="8000"/>
              <a:buNone/>
              <a:defRPr sz="10666">
                <a:solidFill>
                  <a:schemeClr val="lt1"/>
                </a:solidFill>
              </a:defRPr>
            </a:lvl5pPr>
            <a:lvl6pPr lvl="5">
              <a:spcBef>
                <a:spcPts val="0"/>
              </a:spcBef>
              <a:spcAft>
                <a:spcPts val="0"/>
              </a:spcAft>
              <a:buClr>
                <a:schemeClr val="lt1"/>
              </a:buClr>
              <a:buSzPts val="8000"/>
              <a:buNone/>
              <a:defRPr sz="10666">
                <a:solidFill>
                  <a:schemeClr val="lt1"/>
                </a:solidFill>
              </a:defRPr>
            </a:lvl6pPr>
            <a:lvl7pPr lvl="6">
              <a:spcBef>
                <a:spcPts val="0"/>
              </a:spcBef>
              <a:spcAft>
                <a:spcPts val="0"/>
              </a:spcAft>
              <a:buClr>
                <a:schemeClr val="lt1"/>
              </a:buClr>
              <a:buSzPts val="8000"/>
              <a:buNone/>
              <a:defRPr sz="10666">
                <a:solidFill>
                  <a:schemeClr val="lt1"/>
                </a:solidFill>
              </a:defRPr>
            </a:lvl7pPr>
            <a:lvl8pPr lvl="7">
              <a:spcBef>
                <a:spcPts val="0"/>
              </a:spcBef>
              <a:spcAft>
                <a:spcPts val="0"/>
              </a:spcAft>
              <a:buClr>
                <a:schemeClr val="lt1"/>
              </a:buClr>
              <a:buSzPts val="8000"/>
              <a:buNone/>
              <a:defRPr sz="10666">
                <a:solidFill>
                  <a:schemeClr val="lt1"/>
                </a:solidFill>
              </a:defRPr>
            </a:lvl8pPr>
            <a:lvl9pPr lvl="8">
              <a:spcBef>
                <a:spcPts val="0"/>
              </a:spcBef>
              <a:spcAft>
                <a:spcPts val="0"/>
              </a:spcAft>
              <a:buClr>
                <a:schemeClr val="lt1"/>
              </a:buClr>
              <a:buSzPts val="8000"/>
              <a:buNone/>
              <a:defRPr sz="10666">
                <a:solidFill>
                  <a:schemeClr val="lt1"/>
                </a:solidFill>
              </a:defRPr>
            </a:lvl9pPr>
          </a:lstStyle>
          <a:p>
            <a:r>
              <a:t>xx%</a:t>
            </a:r>
          </a:p>
        </p:txBody>
      </p:sp>
      <p:sp>
        <p:nvSpPr>
          <p:cNvPr id="78" name="Google Shape;78;p11"/>
          <p:cNvSpPr txBox="1">
            <a:spLocks noGrp="1"/>
          </p:cNvSpPr>
          <p:nvPr>
            <p:ph type="body" idx="1"/>
          </p:nvPr>
        </p:nvSpPr>
        <p:spPr>
          <a:xfrm>
            <a:off x="972600" y="3030517"/>
            <a:ext cx="10251200" cy="21072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Clr>
                <a:schemeClr val="lt1"/>
              </a:buClr>
              <a:buSzPts val="1300"/>
              <a:buChar char="●"/>
              <a:defRPr>
                <a:solidFill>
                  <a:schemeClr val="lt1"/>
                </a:solidFill>
              </a:defRPr>
            </a:lvl1pPr>
            <a:lvl2pPr marL="1219170" lvl="1" indent="-397923">
              <a:spcBef>
                <a:spcPts val="0"/>
              </a:spcBef>
              <a:spcAft>
                <a:spcPts val="0"/>
              </a:spcAft>
              <a:buClr>
                <a:schemeClr val="lt1"/>
              </a:buClr>
              <a:buSzPts val="1100"/>
              <a:buChar char="○"/>
              <a:defRPr>
                <a:solidFill>
                  <a:schemeClr val="lt1"/>
                </a:solidFill>
              </a:defRPr>
            </a:lvl2pPr>
            <a:lvl3pPr marL="1828754" lvl="2" indent="-397923">
              <a:spcBef>
                <a:spcPts val="0"/>
              </a:spcBef>
              <a:spcAft>
                <a:spcPts val="0"/>
              </a:spcAft>
              <a:buClr>
                <a:schemeClr val="lt1"/>
              </a:buClr>
              <a:buSzPts val="1100"/>
              <a:buChar char="■"/>
              <a:defRPr>
                <a:solidFill>
                  <a:schemeClr val="lt1"/>
                </a:solidFill>
              </a:defRPr>
            </a:lvl3pPr>
            <a:lvl4pPr marL="2438339" lvl="3" indent="-397923">
              <a:spcBef>
                <a:spcPts val="0"/>
              </a:spcBef>
              <a:spcAft>
                <a:spcPts val="0"/>
              </a:spcAft>
              <a:buClr>
                <a:schemeClr val="lt1"/>
              </a:buClr>
              <a:buSzPts val="1100"/>
              <a:buChar char="●"/>
              <a:defRPr>
                <a:solidFill>
                  <a:schemeClr val="lt1"/>
                </a:solidFill>
              </a:defRPr>
            </a:lvl4pPr>
            <a:lvl5pPr marL="3047924" lvl="4" indent="-397923">
              <a:spcBef>
                <a:spcPts val="0"/>
              </a:spcBef>
              <a:spcAft>
                <a:spcPts val="0"/>
              </a:spcAft>
              <a:buClr>
                <a:schemeClr val="lt1"/>
              </a:buClr>
              <a:buSzPts val="1100"/>
              <a:buChar char="○"/>
              <a:defRPr>
                <a:solidFill>
                  <a:schemeClr val="lt1"/>
                </a:solidFill>
              </a:defRPr>
            </a:lvl5pPr>
            <a:lvl6pPr marL="3657509" lvl="5" indent="-397923">
              <a:spcBef>
                <a:spcPts val="0"/>
              </a:spcBef>
              <a:spcAft>
                <a:spcPts val="0"/>
              </a:spcAft>
              <a:buClr>
                <a:schemeClr val="lt1"/>
              </a:buClr>
              <a:buSzPts val="1100"/>
              <a:buChar char="■"/>
              <a:defRPr>
                <a:solidFill>
                  <a:schemeClr val="lt1"/>
                </a:solidFill>
              </a:defRPr>
            </a:lvl6pPr>
            <a:lvl7pPr marL="4267093" lvl="6" indent="-397923">
              <a:spcBef>
                <a:spcPts val="0"/>
              </a:spcBef>
              <a:spcAft>
                <a:spcPts val="0"/>
              </a:spcAft>
              <a:buClr>
                <a:schemeClr val="lt1"/>
              </a:buClr>
              <a:buSzPts val="1100"/>
              <a:buChar char="●"/>
              <a:defRPr>
                <a:solidFill>
                  <a:schemeClr val="lt1"/>
                </a:solidFill>
              </a:defRPr>
            </a:lvl7pPr>
            <a:lvl8pPr marL="4876678" lvl="7" indent="-397923">
              <a:spcBef>
                <a:spcPts val="0"/>
              </a:spcBef>
              <a:spcAft>
                <a:spcPts val="0"/>
              </a:spcAft>
              <a:buClr>
                <a:schemeClr val="lt1"/>
              </a:buClr>
              <a:buSzPts val="1100"/>
              <a:buChar char="○"/>
              <a:defRPr>
                <a:solidFill>
                  <a:schemeClr val="lt1"/>
                </a:solidFill>
              </a:defRPr>
            </a:lvl8pPr>
            <a:lvl9pPr marL="5486263" lvl="8" indent="-397923">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4227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55023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1107190" y="1588342"/>
            <a:ext cx="994351" cy="61101"/>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3"/>
          <p:cNvSpPr txBox="1">
            <a:spLocks noGrp="1"/>
          </p:cNvSpPr>
          <p:nvPr>
            <p:ph type="title"/>
          </p:nvPr>
        </p:nvSpPr>
        <p:spPr>
          <a:xfrm>
            <a:off x="972600" y="1763267"/>
            <a:ext cx="10251200" cy="20248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4800">
                <a:solidFill>
                  <a:schemeClr val="lt1"/>
                </a:solidFill>
              </a:defRPr>
            </a:lvl1pPr>
            <a:lvl2pPr lvl="1">
              <a:spcBef>
                <a:spcPts val="0"/>
              </a:spcBef>
              <a:spcAft>
                <a:spcPts val="0"/>
              </a:spcAft>
              <a:buClr>
                <a:schemeClr val="lt1"/>
              </a:buClr>
              <a:buSzPts val="3600"/>
              <a:buNone/>
              <a:defRPr sz="4800">
                <a:solidFill>
                  <a:schemeClr val="lt1"/>
                </a:solidFill>
              </a:defRPr>
            </a:lvl2pPr>
            <a:lvl3pPr lvl="2">
              <a:spcBef>
                <a:spcPts val="0"/>
              </a:spcBef>
              <a:spcAft>
                <a:spcPts val="0"/>
              </a:spcAft>
              <a:buClr>
                <a:schemeClr val="lt1"/>
              </a:buClr>
              <a:buSzPts val="3600"/>
              <a:buNone/>
              <a:defRPr sz="4800">
                <a:solidFill>
                  <a:schemeClr val="lt1"/>
                </a:solidFill>
              </a:defRPr>
            </a:lvl3pPr>
            <a:lvl4pPr lvl="3">
              <a:spcBef>
                <a:spcPts val="0"/>
              </a:spcBef>
              <a:spcAft>
                <a:spcPts val="0"/>
              </a:spcAft>
              <a:buClr>
                <a:schemeClr val="lt1"/>
              </a:buClr>
              <a:buSzPts val="3600"/>
              <a:buNone/>
              <a:defRPr sz="4800">
                <a:solidFill>
                  <a:schemeClr val="lt1"/>
                </a:solidFill>
              </a:defRPr>
            </a:lvl4pPr>
            <a:lvl5pPr lvl="4">
              <a:spcBef>
                <a:spcPts val="0"/>
              </a:spcBef>
              <a:spcAft>
                <a:spcPts val="0"/>
              </a:spcAft>
              <a:buClr>
                <a:schemeClr val="lt1"/>
              </a:buClr>
              <a:buSzPts val="3600"/>
              <a:buNone/>
              <a:defRPr sz="4800">
                <a:solidFill>
                  <a:schemeClr val="lt1"/>
                </a:solidFill>
              </a:defRPr>
            </a:lvl5pPr>
            <a:lvl6pPr lvl="5">
              <a:spcBef>
                <a:spcPts val="0"/>
              </a:spcBef>
              <a:spcAft>
                <a:spcPts val="0"/>
              </a:spcAft>
              <a:buClr>
                <a:schemeClr val="lt1"/>
              </a:buClr>
              <a:buSzPts val="3600"/>
              <a:buNone/>
              <a:defRPr sz="4800">
                <a:solidFill>
                  <a:schemeClr val="lt1"/>
                </a:solidFill>
              </a:defRPr>
            </a:lvl6pPr>
            <a:lvl7pPr lvl="6">
              <a:spcBef>
                <a:spcPts val="0"/>
              </a:spcBef>
              <a:spcAft>
                <a:spcPts val="0"/>
              </a:spcAft>
              <a:buClr>
                <a:schemeClr val="lt1"/>
              </a:buClr>
              <a:buSzPts val="3600"/>
              <a:buNone/>
              <a:defRPr sz="4800">
                <a:solidFill>
                  <a:schemeClr val="lt1"/>
                </a:solidFill>
              </a:defRPr>
            </a:lvl7pPr>
            <a:lvl8pPr lvl="7">
              <a:spcBef>
                <a:spcPts val="0"/>
              </a:spcBef>
              <a:spcAft>
                <a:spcPts val="0"/>
              </a:spcAft>
              <a:buClr>
                <a:schemeClr val="lt1"/>
              </a:buClr>
              <a:buSzPts val="3600"/>
              <a:buNone/>
              <a:defRPr sz="4800">
                <a:solidFill>
                  <a:schemeClr val="lt1"/>
                </a:solidFill>
              </a:defRPr>
            </a:lvl8pPr>
            <a:lvl9pPr lvl="8">
              <a:spcBef>
                <a:spcPts val="0"/>
              </a:spcBef>
              <a:spcAft>
                <a:spcPts val="0"/>
              </a:spcAft>
              <a:buClr>
                <a:schemeClr val="lt1"/>
              </a:buClr>
              <a:buSzPts val="3600"/>
              <a:buNone/>
              <a:defRPr sz="4800">
                <a:solidFill>
                  <a:schemeClr val="lt1"/>
                </a:solidFill>
              </a:defRPr>
            </a:lvl9pPr>
          </a:lstStyle>
          <a:p>
            <a:endParaRPr/>
          </a:p>
        </p:txBody>
      </p:sp>
      <p:sp>
        <p:nvSpPr>
          <p:cNvPr id="22" name="Google Shape;22;p3"/>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42390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 name="Google Shape;25;p4"/>
          <p:cNvGrpSpPr/>
          <p:nvPr/>
        </p:nvGrpSpPr>
        <p:grpSpPr>
          <a:xfrm>
            <a:off x="1107190" y="1588342"/>
            <a:ext cx="994351" cy="61101"/>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4"/>
          <p:cNvSpPr txBox="1">
            <a:spLocks noGrp="1"/>
          </p:cNvSpPr>
          <p:nvPr>
            <p:ph type="title"/>
          </p:nvPr>
        </p:nvSpPr>
        <p:spPr>
          <a:xfrm>
            <a:off x="972600" y="1758200"/>
            <a:ext cx="102516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29" name="Google Shape;29;p4"/>
          <p:cNvSpPr txBox="1">
            <a:spLocks noGrp="1"/>
          </p:cNvSpPr>
          <p:nvPr>
            <p:ph type="body" idx="1"/>
          </p:nvPr>
        </p:nvSpPr>
        <p:spPr>
          <a:xfrm>
            <a:off x="972600" y="2771833"/>
            <a:ext cx="102516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814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1"/>
        <p:cNvGrpSpPr/>
        <p:nvPr/>
      </p:nvGrpSpPr>
      <p:grpSpPr>
        <a:xfrm>
          <a:off x="0" y="0"/>
          <a:ext cx="0" cy="0"/>
          <a:chOff x="0" y="0"/>
          <a:chExt cx="0" cy="0"/>
        </a:xfrm>
      </p:grpSpPr>
      <p:sp>
        <p:nvSpPr>
          <p:cNvPr id="32" name="Google Shape;32;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3" name="Google Shape;33;p5"/>
          <p:cNvGrpSpPr/>
          <p:nvPr/>
        </p:nvGrpSpPr>
        <p:grpSpPr>
          <a:xfrm>
            <a:off x="1107190" y="1588342"/>
            <a:ext cx="994351" cy="61101"/>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6" name="Google Shape;36;p5"/>
          <p:cNvSpPr txBox="1">
            <a:spLocks noGrp="1"/>
          </p:cNvSpPr>
          <p:nvPr>
            <p:ph type="title"/>
          </p:nvPr>
        </p:nvSpPr>
        <p:spPr>
          <a:xfrm>
            <a:off x="972600" y="1758200"/>
            <a:ext cx="102512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37" name="Google Shape;37;p5"/>
          <p:cNvSpPr txBox="1">
            <a:spLocks noGrp="1"/>
          </p:cNvSpPr>
          <p:nvPr>
            <p:ph type="body" idx="1"/>
          </p:nvPr>
        </p:nvSpPr>
        <p:spPr>
          <a:xfrm>
            <a:off x="972433" y="2771833"/>
            <a:ext cx="50324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6191472" y="2771833"/>
            <a:ext cx="50324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25281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2" name="Google Shape;42;p6"/>
          <p:cNvGrpSpPr/>
          <p:nvPr/>
        </p:nvGrpSpPr>
        <p:grpSpPr>
          <a:xfrm>
            <a:off x="1107190" y="1588342"/>
            <a:ext cx="994351" cy="61101"/>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6"/>
          <p:cNvSpPr txBox="1">
            <a:spLocks noGrp="1"/>
          </p:cNvSpPr>
          <p:nvPr>
            <p:ph type="title"/>
          </p:nvPr>
        </p:nvSpPr>
        <p:spPr>
          <a:xfrm>
            <a:off x="972600" y="1758200"/>
            <a:ext cx="102512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46" name="Google Shape;46;p6"/>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90922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7"/>
        <p:cNvGrpSpPr/>
        <p:nvPr/>
      </p:nvGrpSpPr>
      <p:grpSpPr>
        <a:xfrm>
          <a:off x="0" y="0"/>
          <a:ext cx="0" cy="0"/>
          <a:chOff x="0" y="0"/>
          <a:chExt cx="0" cy="0"/>
        </a:xfrm>
      </p:grpSpPr>
      <p:sp>
        <p:nvSpPr>
          <p:cNvPr id="48" name="Google Shape;48;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9" name="Google Shape;49;p7"/>
          <p:cNvGrpSpPr/>
          <p:nvPr/>
        </p:nvGrpSpPr>
        <p:grpSpPr>
          <a:xfrm>
            <a:off x="1107190" y="1588342"/>
            <a:ext cx="994351" cy="61101"/>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 name="Google Shape;52;p7"/>
          <p:cNvSpPr txBox="1">
            <a:spLocks noGrp="1"/>
          </p:cNvSpPr>
          <p:nvPr>
            <p:ph type="title"/>
          </p:nvPr>
        </p:nvSpPr>
        <p:spPr>
          <a:xfrm>
            <a:off x="973333" y="1758200"/>
            <a:ext cx="4401200" cy="18420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53" name="Google Shape;53;p7"/>
          <p:cNvSpPr txBox="1">
            <a:spLocks noGrp="1"/>
          </p:cNvSpPr>
          <p:nvPr>
            <p:ph type="body" idx="1"/>
          </p:nvPr>
        </p:nvSpPr>
        <p:spPr>
          <a:xfrm>
            <a:off x="961633" y="3708967"/>
            <a:ext cx="4401200" cy="21300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44723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1107190" y="5558840"/>
            <a:ext cx="994351" cy="61101"/>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 name="Google Shape;59;p8"/>
          <p:cNvSpPr txBox="1">
            <a:spLocks noGrp="1"/>
          </p:cNvSpPr>
          <p:nvPr>
            <p:ph type="title"/>
          </p:nvPr>
        </p:nvSpPr>
        <p:spPr>
          <a:xfrm>
            <a:off x="972600" y="1152400"/>
            <a:ext cx="9361600" cy="3980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4800">
                <a:solidFill>
                  <a:schemeClr val="lt1"/>
                </a:solidFill>
              </a:defRPr>
            </a:lvl1pPr>
            <a:lvl2pPr lvl="1">
              <a:spcBef>
                <a:spcPts val="0"/>
              </a:spcBef>
              <a:spcAft>
                <a:spcPts val="0"/>
              </a:spcAft>
              <a:buClr>
                <a:schemeClr val="lt1"/>
              </a:buClr>
              <a:buSzPts val="3600"/>
              <a:buNone/>
              <a:defRPr sz="4800">
                <a:solidFill>
                  <a:schemeClr val="lt1"/>
                </a:solidFill>
              </a:defRPr>
            </a:lvl2pPr>
            <a:lvl3pPr lvl="2">
              <a:spcBef>
                <a:spcPts val="0"/>
              </a:spcBef>
              <a:spcAft>
                <a:spcPts val="0"/>
              </a:spcAft>
              <a:buClr>
                <a:schemeClr val="lt1"/>
              </a:buClr>
              <a:buSzPts val="3600"/>
              <a:buNone/>
              <a:defRPr sz="4800">
                <a:solidFill>
                  <a:schemeClr val="lt1"/>
                </a:solidFill>
              </a:defRPr>
            </a:lvl3pPr>
            <a:lvl4pPr lvl="3">
              <a:spcBef>
                <a:spcPts val="0"/>
              </a:spcBef>
              <a:spcAft>
                <a:spcPts val="0"/>
              </a:spcAft>
              <a:buClr>
                <a:schemeClr val="lt1"/>
              </a:buClr>
              <a:buSzPts val="3600"/>
              <a:buNone/>
              <a:defRPr sz="4800">
                <a:solidFill>
                  <a:schemeClr val="lt1"/>
                </a:solidFill>
              </a:defRPr>
            </a:lvl4pPr>
            <a:lvl5pPr lvl="4">
              <a:spcBef>
                <a:spcPts val="0"/>
              </a:spcBef>
              <a:spcAft>
                <a:spcPts val="0"/>
              </a:spcAft>
              <a:buClr>
                <a:schemeClr val="lt1"/>
              </a:buClr>
              <a:buSzPts val="3600"/>
              <a:buNone/>
              <a:defRPr sz="4800">
                <a:solidFill>
                  <a:schemeClr val="lt1"/>
                </a:solidFill>
              </a:defRPr>
            </a:lvl5pPr>
            <a:lvl6pPr lvl="5">
              <a:spcBef>
                <a:spcPts val="0"/>
              </a:spcBef>
              <a:spcAft>
                <a:spcPts val="0"/>
              </a:spcAft>
              <a:buClr>
                <a:schemeClr val="lt1"/>
              </a:buClr>
              <a:buSzPts val="3600"/>
              <a:buNone/>
              <a:defRPr sz="4800">
                <a:solidFill>
                  <a:schemeClr val="lt1"/>
                </a:solidFill>
              </a:defRPr>
            </a:lvl6pPr>
            <a:lvl7pPr lvl="6">
              <a:spcBef>
                <a:spcPts val="0"/>
              </a:spcBef>
              <a:spcAft>
                <a:spcPts val="0"/>
              </a:spcAft>
              <a:buClr>
                <a:schemeClr val="lt1"/>
              </a:buClr>
              <a:buSzPts val="3600"/>
              <a:buNone/>
              <a:defRPr sz="4800">
                <a:solidFill>
                  <a:schemeClr val="lt1"/>
                </a:solidFill>
              </a:defRPr>
            </a:lvl7pPr>
            <a:lvl8pPr lvl="7">
              <a:spcBef>
                <a:spcPts val="0"/>
              </a:spcBef>
              <a:spcAft>
                <a:spcPts val="0"/>
              </a:spcAft>
              <a:buClr>
                <a:schemeClr val="lt1"/>
              </a:buClr>
              <a:buSzPts val="3600"/>
              <a:buNone/>
              <a:defRPr sz="4800">
                <a:solidFill>
                  <a:schemeClr val="lt1"/>
                </a:solidFill>
              </a:defRPr>
            </a:lvl8pPr>
            <a:lvl9pPr lvl="8">
              <a:spcBef>
                <a:spcPts val="0"/>
              </a:spcBef>
              <a:spcAft>
                <a:spcPts val="0"/>
              </a:spcAft>
              <a:buClr>
                <a:schemeClr val="lt1"/>
              </a:buClr>
              <a:buSzPts val="3600"/>
              <a:buNone/>
              <a:defRPr sz="4800">
                <a:solidFill>
                  <a:schemeClr val="lt1"/>
                </a:solidFill>
              </a:defRPr>
            </a:lvl9pPr>
          </a:lstStyle>
          <a:p>
            <a:endParaRPr/>
          </a:p>
        </p:txBody>
      </p:sp>
      <p:sp>
        <p:nvSpPr>
          <p:cNvPr id="60" name="Google Shape;60;p8"/>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05818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1"/>
        <p:cNvGrpSpPr/>
        <p:nvPr/>
      </p:nvGrpSpPr>
      <p:grpSpPr>
        <a:xfrm>
          <a:off x="0" y="0"/>
          <a:ext cx="0" cy="0"/>
          <a:chOff x="0" y="0"/>
          <a:chExt cx="0" cy="0"/>
        </a:xfrm>
      </p:grpSpPr>
      <p:sp>
        <p:nvSpPr>
          <p:cNvPr id="62" name="Google Shape;62;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3" name="Google Shape;63;p9"/>
          <p:cNvGrpSpPr/>
          <p:nvPr/>
        </p:nvGrpSpPr>
        <p:grpSpPr>
          <a:xfrm>
            <a:off x="1107190" y="1588342"/>
            <a:ext cx="994351" cy="61101"/>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6" name="Google Shape;66;p9"/>
          <p:cNvSpPr txBox="1">
            <a:spLocks noGrp="1"/>
          </p:cNvSpPr>
          <p:nvPr>
            <p:ph type="title"/>
          </p:nvPr>
        </p:nvSpPr>
        <p:spPr>
          <a:xfrm>
            <a:off x="973333" y="1758200"/>
            <a:ext cx="4401200" cy="2249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67" name="Google Shape;67;p9"/>
          <p:cNvSpPr txBox="1">
            <a:spLocks noGrp="1"/>
          </p:cNvSpPr>
          <p:nvPr>
            <p:ph type="subTitle" idx="1"/>
          </p:nvPr>
        </p:nvSpPr>
        <p:spPr>
          <a:xfrm>
            <a:off x="966600" y="4215367"/>
            <a:ext cx="4401200" cy="1012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2133"/>
            </a:lvl1pPr>
            <a:lvl2pPr lvl="1">
              <a:lnSpc>
                <a:spcPct val="100000"/>
              </a:lnSpc>
              <a:spcBef>
                <a:spcPts val="0"/>
              </a:spcBef>
              <a:spcAft>
                <a:spcPts val="0"/>
              </a:spcAft>
              <a:buSzPts val="1600"/>
              <a:buNone/>
              <a:defRPr sz="2133"/>
            </a:lvl2pPr>
            <a:lvl3pPr lvl="2">
              <a:lnSpc>
                <a:spcPct val="100000"/>
              </a:lnSpc>
              <a:spcBef>
                <a:spcPts val="0"/>
              </a:spcBef>
              <a:spcAft>
                <a:spcPts val="0"/>
              </a:spcAft>
              <a:buSzPts val="1600"/>
              <a:buNone/>
              <a:defRPr sz="2133"/>
            </a:lvl3pPr>
            <a:lvl4pPr lvl="3">
              <a:lnSpc>
                <a:spcPct val="100000"/>
              </a:lnSpc>
              <a:spcBef>
                <a:spcPts val="0"/>
              </a:spcBef>
              <a:spcAft>
                <a:spcPts val="0"/>
              </a:spcAft>
              <a:buSzPts val="1600"/>
              <a:buNone/>
              <a:defRPr sz="2133"/>
            </a:lvl4pPr>
            <a:lvl5pPr lvl="4">
              <a:lnSpc>
                <a:spcPct val="100000"/>
              </a:lnSpc>
              <a:spcBef>
                <a:spcPts val="0"/>
              </a:spcBef>
              <a:spcAft>
                <a:spcPts val="0"/>
              </a:spcAft>
              <a:buSzPts val="1600"/>
              <a:buNone/>
              <a:defRPr sz="2133"/>
            </a:lvl5pPr>
            <a:lvl6pPr lvl="5">
              <a:lnSpc>
                <a:spcPct val="100000"/>
              </a:lnSpc>
              <a:spcBef>
                <a:spcPts val="0"/>
              </a:spcBef>
              <a:spcAft>
                <a:spcPts val="0"/>
              </a:spcAft>
              <a:buSzPts val="1600"/>
              <a:buNone/>
              <a:defRPr sz="2133"/>
            </a:lvl6pPr>
            <a:lvl7pPr lvl="6">
              <a:lnSpc>
                <a:spcPct val="100000"/>
              </a:lnSpc>
              <a:spcBef>
                <a:spcPts val="0"/>
              </a:spcBef>
              <a:spcAft>
                <a:spcPts val="0"/>
              </a:spcAft>
              <a:buSzPts val="1600"/>
              <a:buNone/>
              <a:defRPr sz="2133"/>
            </a:lvl7pPr>
            <a:lvl8pPr lvl="7">
              <a:lnSpc>
                <a:spcPct val="100000"/>
              </a:lnSpc>
              <a:spcBef>
                <a:spcPts val="0"/>
              </a:spcBef>
              <a:spcAft>
                <a:spcPts val="0"/>
              </a:spcAft>
              <a:buSzPts val="1600"/>
              <a:buNone/>
              <a:defRPr sz="2133"/>
            </a:lvl8pPr>
            <a:lvl9pPr lvl="8">
              <a:lnSpc>
                <a:spcPct val="100000"/>
              </a:lnSpc>
              <a:spcBef>
                <a:spcPts val="0"/>
              </a:spcBef>
              <a:spcAft>
                <a:spcPts val="0"/>
              </a:spcAft>
              <a:buSzPts val="1600"/>
              <a:buNone/>
              <a:defRPr sz="2133"/>
            </a:lvl9pPr>
          </a:lstStyle>
          <a:p>
            <a:endParaRPr/>
          </a:p>
        </p:txBody>
      </p:sp>
      <p:sp>
        <p:nvSpPr>
          <p:cNvPr id="68" name="Google Shape;68;p9"/>
          <p:cNvSpPr txBox="1">
            <a:spLocks noGrp="1"/>
          </p:cNvSpPr>
          <p:nvPr>
            <p:ph type="body" idx="2"/>
          </p:nvPr>
        </p:nvSpPr>
        <p:spPr>
          <a:xfrm>
            <a:off x="6898967" y="1803500"/>
            <a:ext cx="4499200" cy="40340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0967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966600" y="5830068"/>
            <a:ext cx="10263200" cy="6140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1044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381736" y="6333135"/>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accent1"/>
                </a:solidFill>
                <a:latin typeface="Lato"/>
                <a:ea typeface="Lato"/>
                <a:cs typeface="Lato"/>
                <a:sym typeface="Lato"/>
              </a:defRPr>
            </a:lvl1pPr>
            <a:lvl2pPr lvl="1" algn="r">
              <a:buNone/>
              <a:defRPr sz="1333">
                <a:solidFill>
                  <a:schemeClr val="accent1"/>
                </a:solidFill>
                <a:latin typeface="Lato"/>
                <a:ea typeface="Lato"/>
                <a:cs typeface="Lato"/>
                <a:sym typeface="Lato"/>
              </a:defRPr>
            </a:lvl2pPr>
            <a:lvl3pPr lvl="2" algn="r">
              <a:buNone/>
              <a:defRPr sz="1333">
                <a:solidFill>
                  <a:schemeClr val="accent1"/>
                </a:solidFill>
                <a:latin typeface="Lato"/>
                <a:ea typeface="Lato"/>
                <a:cs typeface="Lato"/>
                <a:sym typeface="Lato"/>
              </a:defRPr>
            </a:lvl3pPr>
            <a:lvl4pPr lvl="3" algn="r">
              <a:buNone/>
              <a:defRPr sz="1333">
                <a:solidFill>
                  <a:schemeClr val="accent1"/>
                </a:solidFill>
                <a:latin typeface="Lato"/>
                <a:ea typeface="Lato"/>
                <a:cs typeface="Lato"/>
                <a:sym typeface="Lato"/>
              </a:defRPr>
            </a:lvl4pPr>
            <a:lvl5pPr lvl="4" algn="r">
              <a:buNone/>
              <a:defRPr sz="1333">
                <a:solidFill>
                  <a:schemeClr val="accent1"/>
                </a:solidFill>
                <a:latin typeface="Lato"/>
                <a:ea typeface="Lato"/>
                <a:cs typeface="Lato"/>
                <a:sym typeface="Lato"/>
              </a:defRPr>
            </a:lvl5pPr>
            <a:lvl6pPr lvl="5" algn="r">
              <a:buNone/>
              <a:defRPr sz="1333">
                <a:solidFill>
                  <a:schemeClr val="accent1"/>
                </a:solidFill>
                <a:latin typeface="Lato"/>
                <a:ea typeface="Lato"/>
                <a:cs typeface="Lato"/>
                <a:sym typeface="Lato"/>
              </a:defRPr>
            </a:lvl6pPr>
            <a:lvl7pPr lvl="6" algn="r">
              <a:buNone/>
              <a:defRPr sz="1333">
                <a:solidFill>
                  <a:schemeClr val="accent1"/>
                </a:solidFill>
                <a:latin typeface="Lato"/>
                <a:ea typeface="Lato"/>
                <a:cs typeface="Lato"/>
                <a:sym typeface="Lato"/>
              </a:defRPr>
            </a:lvl7pPr>
            <a:lvl8pPr lvl="7" algn="r">
              <a:buNone/>
              <a:defRPr sz="1333">
                <a:solidFill>
                  <a:schemeClr val="accent1"/>
                </a:solidFill>
                <a:latin typeface="Lato"/>
                <a:ea typeface="Lato"/>
                <a:cs typeface="Lato"/>
                <a:sym typeface="Lato"/>
              </a:defRPr>
            </a:lvl8pPr>
            <a:lvl9pPr lvl="8" algn="r">
              <a:buNone/>
              <a:defRPr sz="1333">
                <a:solidFill>
                  <a:schemeClr val="accent1"/>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0583669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15600" y="715500"/>
            <a:ext cx="11360800" cy="1269600"/>
          </a:xfrm>
          <a:prstGeom prst="rect">
            <a:avLst/>
          </a:prstGeom>
          <a:effectLst>
            <a:outerShdw blurRad="57150" dist="19050" dir="5400000" algn="bl" rotWithShape="0">
              <a:srgbClr val="000000">
                <a:alpha val="50000"/>
              </a:srgbClr>
            </a:outerShdw>
          </a:effectLst>
        </p:spPr>
        <p:txBody>
          <a:bodyPr spcFirstLastPara="1" wrap="square" lIns="121900" tIns="121900" rIns="121900" bIns="121900" anchor="t" anchorCtr="0">
            <a:noAutofit/>
          </a:bodyPr>
          <a:lstStyle/>
          <a:p>
            <a:pPr>
              <a:buSzPts val="990"/>
            </a:pPr>
            <a:r>
              <a:rPr lang="en" sz="5040" b="0" dirty="0">
                <a:solidFill>
                  <a:srgbClr val="1C4587"/>
                </a:solidFill>
                <a:latin typeface="Raleway ExtraBold"/>
                <a:ea typeface="Raleway ExtraBold"/>
                <a:cs typeface="Raleway ExtraBold"/>
                <a:sym typeface="Raleway ExtraBold"/>
              </a:rPr>
              <a:t>INTRODUCTION</a:t>
            </a:r>
            <a:endParaRPr sz="5040" b="0" dirty="0">
              <a:solidFill>
                <a:srgbClr val="1C4587"/>
              </a:solidFill>
              <a:latin typeface="Raleway ExtraBold"/>
              <a:ea typeface="Raleway ExtraBold"/>
              <a:cs typeface="Raleway ExtraBold"/>
              <a:sym typeface="Raleway ExtraBold"/>
            </a:endParaRPr>
          </a:p>
        </p:txBody>
      </p:sp>
      <p:sp>
        <p:nvSpPr>
          <p:cNvPr id="87" name="Google Shape;87;p13"/>
          <p:cNvSpPr txBox="1">
            <a:spLocks noGrp="1"/>
          </p:cNvSpPr>
          <p:nvPr>
            <p:ph type="subTitle" idx="1"/>
          </p:nvPr>
        </p:nvSpPr>
        <p:spPr>
          <a:xfrm>
            <a:off x="0" y="1826567"/>
            <a:ext cx="10902400" cy="4493200"/>
          </a:xfrm>
          <a:prstGeom prst="rect">
            <a:avLst/>
          </a:prstGeom>
        </p:spPr>
        <p:txBody>
          <a:bodyPr spcFirstLastPara="1" wrap="square" lIns="121900" tIns="121900" rIns="121900" bIns="121900" anchor="t" anchorCtr="0">
            <a:noAutofit/>
          </a:bodyPr>
          <a:lstStyle/>
          <a:p>
            <a:pPr marL="0" indent="0" algn="just">
              <a:lnSpc>
                <a:spcPct val="115000"/>
              </a:lnSpc>
              <a:spcBef>
                <a:spcPts val="400"/>
              </a:spcBef>
            </a:pPr>
            <a:r>
              <a:rPr lang="en" sz="3333" dirty="0">
                <a:latin typeface="Arial"/>
                <a:ea typeface="Arial"/>
                <a:cs typeface="Arial"/>
                <a:sym typeface="Arial"/>
              </a:rPr>
              <a:t>My name is Habib Shittu, a junior data analyst at </a:t>
            </a:r>
            <a:r>
              <a:rPr lang="en" sz="3333" dirty="0">
                <a:solidFill>
                  <a:schemeClr val="tx1">
                    <a:lumMod val="50000"/>
                  </a:schemeClr>
                </a:solidFill>
                <a:latin typeface="Raleway ExtraBold"/>
                <a:ea typeface="Raleway ExtraBold"/>
                <a:cs typeface="Raleway ExtraBold"/>
                <a:sym typeface="Raleway ExtraBold"/>
              </a:rPr>
              <a:t>London Borough of Camden Council.</a:t>
            </a:r>
            <a:endParaRPr sz="3333" dirty="0">
              <a:solidFill>
                <a:schemeClr val="tx1">
                  <a:lumMod val="50000"/>
                </a:schemeClr>
              </a:solidFill>
              <a:latin typeface="Arial"/>
              <a:ea typeface="Arial"/>
              <a:cs typeface="Arial"/>
              <a:sym typeface="Arial"/>
            </a:endParaRPr>
          </a:p>
          <a:p>
            <a:pPr marL="0" indent="0" algn="just">
              <a:lnSpc>
                <a:spcPct val="115000"/>
              </a:lnSpc>
              <a:spcBef>
                <a:spcPts val="1467"/>
              </a:spcBef>
            </a:pPr>
            <a:r>
              <a:rPr lang="en" sz="3600" dirty="0">
                <a:latin typeface="Arial"/>
                <a:ea typeface="Arial"/>
                <a:cs typeface="Arial"/>
                <a:sym typeface="Arial"/>
              </a:rPr>
              <a:t>This is a short presentation on steps involed in data analysis process and project review.</a:t>
            </a:r>
            <a:endParaRPr sz="3600" dirty="0">
              <a:latin typeface="Arial"/>
              <a:ea typeface="Arial"/>
              <a:cs typeface="Arial"/>
              <a:sym typeface="Arial"/>
            </a:endParaRPr>
          </a:p>
          <a:p>
            <a:pPr marL="0" indent="0">
              <a:lnSpc>
                <a:spcPct val="115000"/>
              </a:lnSpc>
              <a:spcBef>
                <a:spcPts val="1467"/>
              </a:spcBef>
              <a:spcAft>
                <a:spcPts val="1467"/>
              </a:spcAft>
            </a:pPr>
            <a:endParaRPr sz="2800" dirty="0">
              <a:latin typeface="Arial"/>
              <a:ea typeface="Arial"/>
              <a:cs typeface="Arial"/>
              <a:sym typeface="Arial"/>
            </a:endParaRPr>
          </a:p>
        </p:txBody>
      </p:sp>
      <p:sp>
        <p:nvSpPr>
          <p:cNvPr id="88" name="Google Shape;88;p13"/>
          <p:cNvSpPr txBox="1"/>
          <p:nvPr/>
        </p:nvSpPr>
        <p:spPr>
          <a:xfrm>
            <a:off x="4420267" y="488834"/>
            <a:ext cx="78092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867" kern="0">
              <a:solidFill>
                <a:srgbClr val="000000"/>
              </a:solidFill>
              <a:latin typeface="Arial"/>
              <a:cs typeface="Arial"/>
              <a:sym typeface="Arial"/>
            </a:endParaRPr>
          </a:p>
        </p:txBody>
      </p:sp>
      <p:pic>
        <p:nvPicPr>
          <p:cNvPr id="3" name="Picture 2">
            <a:extLst>
              <a:ext uri="{FF2B5EF4-FFF2-40B4-BE49-F238E27FC236}">
                <a16:creationId xmlns:a16="http://schemas.microsoft.com/office/drawing/2014/main" id="{7E9BBDDC-F459-91F2-A038-858CCAED09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9181" y="529529"/>
            <a:ext cx="4864636" cy="14098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ctrTitle"/>
          </p:nvPr>
        </p:nvSpPr>
        <p:spPr>
          <a:xfrm>
            <a:off x="586047" y="404009"/>
            <a:ext cx="11199553" cy="6417600"/>
          </a:xfrm>
          <a:prstGeom prst="rect">
            <a:avLst/>
          </a:prstGeom>
          <a:effectLst>
            <a:outerShdw blurRad="57150" dist="19050" dir="5400000" algn="bl" rotWithShape="0">
              <a:srgbClr val="000000">
                <a:alpha val="50000"/>
              </a:srgbClr>
            </a:outerShdw>
            <a:reflection dist="38100" dir="5400000" fadeDir="5400012" sy="-100000" algn="bl" rotWithShape="0"/>
          </a:effectLst>
        </p:spPr>
        <p:txBody>
          <a:bodyPr spcFirstLastPara="1" wrap="square" lIns="121900" tIns="121900" rIns="121900" bIns="121900" anchor="t" anchorCtr="0">
            <a:normAutofit fontScale="90000"/>
          </a:bodyPr>
          <a:lstStyle/>
          <a:p>
            <a:r>
              <a:rPr lang="en" sz="3600" dirty="0">
                <a:solidFill>
                  <a:srgbClr val="0000FF"/>
                </a:solidFill>
              </a:rPr>
              <a:t>Data lifecycle</a:t>
            </a:r>
            <a:endParaRPr sz="3600" dirty="0">
              <a:solidFill>
                <a:srgbClr val="0000FF"/>
              </a:solidFill>
            </a:endParaRPr>
          </a:p>
          <a:p>
            <a:pPr marL="609585" indent="-452954">
              <a:lnSpc>
                <a:spcPct val="115000"/>
              </a:lnSpc>
              <a:spcBef>
                <a:spcPts val="400"/>
              </a:spcBef>
              <a:buClr>
                <a:srgbClr val="1F1F1F"/>
              </a:buClr>
              <a:buSzPct val="100000"/>
              <a:buFont typeface="Arial"/>
              <a:buChar char="●"/>
            </a:pPr>
            <a:r>
              <a:rPr lang="en-GB" sz="2592" b="0" dirty="0">
                <a:solidFill>
                  <a:srgbClr val="1F1F1F"/>
                </a:solidFill>
                <a:highlight>
                  <a:srgbClr val="FFFFFF"/>
                </a:highlight>
                <a:latin typeface="Raleway ExtraBold"/>
                <a:ea typeface="Raleway ExtraBold"/>
                <a:cs typeface="Raleway ExtraBold"/>
                <a:sym typeface="Raleway ExtraBold"/>
              </a:rPr>
              <a:t>S</a:t>
            </a:r>
            <a:r>
              <a:rPr lang="en" sz="2592" b="0" dirty="0">
                <a:solidFill>
                  <a:srgbClr val="1F1F1F"/>
                </a:solidFill>
                <a:highlight>
                  <a:srgbClr val="FFFFFF"/>
                </a:highlight>
                <a:latin typeface="Raleway ExtraBold"/>
                <a:ea typeface="Raleway ExtraBold"/>
                <a:cs typeface="Raleway ExtraBold"/>
                <a:sym typeface="Raleway ExtraBold"/>
              </a:rPr>
              <a:t>tages of Data lifecycle for this project includes:</a:t>
            </a:r>
            <a:br>
              <a:rPr lang="en" sz="2592" b="0" dirty="0">
                <a:solidFill>
                  <a:srgbClr val="1F1F1F"/>
                </a:solidFill>
                <a:highlight>
                  <a:srgbClr val="FFFFFF"/>
                </a:highlight>
                <a:latin typeface="Raleway ExtraBold"/>
                <a:ea typeface="Raleway ExtraBold"/>
                <a:cs typeface="Raleway ExtraBold"/>
                <a:sym typeface="Raleway ExtraBold"/>
              </a:rPr>
            </a:br>
            <a:r>
              <a:rPr lang="en" sz="2592" b="0" dirty="0">
                <a:solidFill>
                  <a:srgbClr val="1F1F1F"/>
                </a:solidFill>
                <a:highlight>
                  <a:srgbClr val="FFFFFF"/>
                </a:highlight>
                <a:latin typeface="Raleway ExtraBold"/>
                <a:ea typeface="Raleway ExtraBold"/>
                <a:cs typeface="Raleway ExtraBold"/>
                <a:sym typeface="Raleway ExtraBold"/>
              </a:rPr>
              <a:t> </a:t>
            </a:r>
            <a:r>
              <a:rPr lang="en" sz="2592" b="0" dirty="0">
                <a:solidFill>
                  <a:srgbClr val="1F1F1F"/>
                </a:solidFill>
                <a:highlight>
                  <a:srgbClr val="FFFFFF"/>
                </a:highlight>
                <a:latin typeface="+mj-lt"/>
                <a:ea typeface="Raleway ExtraBold"/>
                <a:cs typeface="Raleway ExtraBold"/>
                <a:sym typeface="Raleway ExtraBold"/>
              </a:rPr>
              <a:t>Create, Store, Use.</a:t>
            </a:r>
            <a:endParaRPr lang="en-GB" sz="2592" b="0" dirty="0">
              <a:solidFill>
                <a:srgbClr val="1F1F1F"/>
              </a:solidFill>
              <a:highlight>
                <a:srgbClr val="FFFFFF"/>
              </a:highlight>
              <a:latin typeface="+mj-lt"/>
              <a:ea typeface="Arial"/>
              <a:cs typeface="Arial"/>
              <a:sym typeface="Arial"/>
            </a:endParaRPr>
          </a:p>
          <a:p>
            <a:pPr marL="609585" indent="-452954">
              <a:lnSpc>
                <a:spcPct val="115000"/>
              </a:lnSpc>
              <a:buClr>
                <a:srgbClr val="1F1F1F"/>
              </a:buClr>
              <a:buSzPct val="100000"/>
              <a:buFont typeface="Arial"/>
              <a:buChar char="●"/>
            </a:pPr>
            <a:r>
              <a:rPr lang="en-GB" sz="2592" b="0" dirty="0">
                <a:solidFill>
                  <a:srgbClr val="1F1F1F"/>
                </a:solidFill>
                <a:highlight>
                  <a:srgbClr val="FFFFFF"/>
                </a:highlight>
                <a:latin typeface="Arial"/>
                <a:ea typeface="Arial"/>
                <a:cs typeface="Arial"/>
                <a:sym typeface="Arial"/>
              </a:rPr>
              <a:t>The used for this project was acquired (Create) from the following</a:t>
            </a:r>
            <a:br>
              <a:rPr lang="en-GB" sz="2592" b="0" dirty="0">
                <a:solidFill>
                  <a:srgbClr val="1F1F1F"/>
                </a:solidFill>
                <a:highlight>
                  <a:srgbClr val="FFFFFF"/>
                </a:highlight>
                <a:latin typeface="Arial"/>
                <a:ea typeface="Arial"/>
                <a:cs typeface="Arial"/>
                <a:sym typeface="Arial"/>
              </a:rPr>
            </a:br>
            <a:r>
              <a:rPr lang="en-GB" sz="2592" b="0" dirty="0">
                <a:solidFill>
                  <a:srgbClr val="1F1F1F"/>
                </a:solidFill>
                <a:highlight>
                  <a:srgbClr val="FFFFFF"/>
                </a:highlight>
                <a:latin typeface="Arial"/>
                <a:ea typeface="Arial"/>
                <a:cs typeface="Arial"/>
                <a:sym typeface="Arial"/>
              </a:rPr>
              <a:t> sources; </a:t>
            </a:r>
            <a:br>
              <a:rPr lang="en-GB" sz="2592" b="0" dirty="0">
                <a:solidFill>
                  <a:srgbClr val="1F1F1F"/>
                </a:solidFill>
                <a:highlight>
                  <a:srgbClr val="FFFFFF"/>
                </a:highlight>
                <a:latin typeface="Arial"/>
                <a:ea typeface="Arial"/>
                <a:cs typeface="Arial"/>
                <a:sym typeface="Arial"/>
              </a:rPr>
            </a:br>
            <a:r>
              <a:rPr lang="en-GB" sz="2592" b="0" dirty="0" err="1">
                <a:solidFill>
                  <a:srgbClr val="1F1F1F"/>
                </a:solidFill>
                <a:highlight>
                  <a:srgbClr val="FFFFFF"/>
                </a:highlight>
                <a:latin typeface="Arial"/>
                <a:ea typeface="Arial"/>
                <a:cs typeface="Arial"/>
                <a:sym typeface="Arial"/>
              </a:rPr>
              <a:t>i</a:t>
            </a:r>
            <a:r>
              <a:rPr lang="en-GB" sz="2592" b="0" dirty="0">
                <a:solidFill>
                  <a:srgbClr val="1F1F1F"/>
                </a:solidFill>
                <a:highlight>
                  <a:srgbClr val="FFFFFF"/>
                </a:highlight>
                <a:latin typeface="Arial"/>
                <a:ea typeface="Arial"/>
                <a:cs typeface="Arial"/>
                <a:sym typeface="Arial"/>
              </a:rPr>
              <a:t>. </a:t>
            </a:r>
            <a:r>
              <a:rPr lang="en-GB" sz="2592" dirty="0">
                <a:solidFill>
                  <a:srgbClr val="1F1F1F"/>
                </a:solidFill>
                <a:highlight>
                  <a:srgbClr val="FFFFFF"/>
                </a:highlight>
                <a:latin typeface="Arial"/>
                <a:ea typeface="Arial"/>
                <a:cs typeface="Arial"/>
                <a:sym typeface="Arial"/>
              </a:rPr>
              <a:t>Trees Data: </a:t>
            </a:r>
            <a:r>
              <a:rPr lang="en-GB" sz="2592" b="0" dirty="0">
                <a:solidFill>
                  <a:srgbClr val="1F1F1F"/>
                </a:solidFill>
                <a:highlight>
                  <a:srgbClr val="FFFFFF"/>
                </a:highlight>
                <a:latin typeface="Arial"/>
                <a:ea typeface="Arial"/>
                <a:cs typeface="Arial"/>
                <a:sym typeface="Arial"/>
              </a:rPr>
              <a:t>Website download from Camden Council. This is an</a:t>
            </a:r>
            <a:br>
              <a:rPr lang="en-GB" sz="2592" b="0" dirty="0">
                <a:solidFill>
                  <a:srgbClr val="1F1F1F"/>
                </a:solidFill>
                <a:highlight>
                  <a:srgbClr val="FFFFFF"/>
                </a:highlight>
                <a:latin typeface="Arial"/>
                <a:ea typeface="Arial"/>
                <a:cs typeface="Arial"/>
                <a:sym typeface="Arial"/>
              </a:rPr>
            </a:br>
            <a:r>
              <a:rPr lang="en-GB" sz="2592" b="0" dirty="0">
                <a:solidFill>
                  <a:srgbClr val="1F1F1F"/>
                </a:solidFill>
                <a:highlight>
                  <a:srgbClr val="FFFFFF"/>
                </a:highlight>
                <a:latin typeface="Arial"/>
                <a:ea typeface="Arial"/>
                <a:cs typeface="Arial"/>
                <a:sym typeface="Arial"/>
              </a:rPr>
              <a:t>   Excel file </a:t>
            </a:r>
            <a:br>
              <a:rPr lang="en-GB" sz="2592" b="0" dirty="0">
                <a:solidFill>
                  <a:srgbClr val="1F1F1F"/>
                </a:solidFill>
                <a:highlight>
                  <a:srgbClr val="FFFFFF"/>
                </a:highlight>
                <a:latin typeface="Arial"/>
                <a:ea typeface="Arial"/>
                <a:cs typeface="Arial"/>
                <a:sym typeface="Arial"/>
              </a:rPr>
            </a:br>
            <a:r>
              <a:rPr lang="en-GB" sz="2592" b="0" dirty="0">
                <a:solidFill>
                  <a:srgbClr val="1F1F1F"/>
                </a:solidFill>
                <a:highlight>
                  <a:srgbClr val="FFFFFF"/>
                </a:highlight>
                <a:latin typeface="Arial"/>
                <a:ea typeface="Arial"/>
                <a:cs typeface="Arial"/>
                <a:sym typeface="Arial"/>
              </a:rPr>
              <a:t>ii. </a:t>
            </a:r>
            <a:r>
              <a:rPr lang="en-GB" sz="2592" dirty="0">
                <a:solidFill>
                  <a:srgbClr val="1F1F1F"/>
                </a:solidFill>
                <a:highlight>
                  <a:srgbClr val="FFFFFF"/>
                </a:highlight>
                <a:latin typeface="Arial"/>
                <a:ea typeface="Arial"/>
                <a:cs typeface="Arial"/>
                <a:sym typeface="Arial"/>
              </a:rPr>
              <a:t>Common Names Data: </a:t>
            </a:r>
            <a:r>
              <a:rPr lang="en-GB" sz="2592" b="0" dirty="0">
                <a:solidFill>
                  <a:srgbClr val="1F1F1F"/>
                </a:solidFill>
                <a:highlight>
                  <a:srgbClr val="FFFFFF"/>
                </a:highlight>
                <a:latin typeface="Arial"/>
                <a:ea typeface="Arial"/>
                <a:cs typeface="Arial"/>
                <a:sym typeface="Arial"/>
              </a:rPr>
              <a:t>Web scrapping using API, scraping  of</a:t>
            </a:r>
            <a:br>
              <a:rPr lang="en-GB" sz="2592" b="0" dirty="0">
                <a:solidFill>
                  <a:srgbClr val="1F1F1F"/>
                </a:solidFill>
                <a:highlight>
                  <a:srgbClr val="FFFFFF"/>
                </a:highlight>
                <a:latin typeface="Arial"/>
                <a:ea typeface="Arial"/>
                <a:cs typeface="Arial"/>
                <a:sym typeface="Arial"/>
              </a:rPr>
            </a:br>
            <a:r>
              <a:rPr lang="en-GB" sz="2592" b="0" dirty="0">
                <a:solidFill>
                  <a:srgbClr val="1F1F1F"/>
                </a:solidFill>
                <a:highlight>
                  <a:srgbClr val="FFFFFF"/>
                </a:highlight>
                <a:latin typeface="Arial"/>
                <a:ea typeface="Arial"/>
                <a:cs typeface="Arial"/>
                <a:sym typeface="Arial"/>
              </a:rPr>
              <a:t>   third-party website (a horticultural organization) This is in </a:t>
            </a:r>
            <a:r>
              <a:rPr lang="en-GB" sz="2592" b="0" dirty="0" err="1">
                <a:solidFill>
                  <a:srgbClr val="1F1F1F"/>
                </a:solidFill>
                <a:highlight>
                  <a:srgbClr val="FFFFFF"/>
                </a:highlight>
                <a:latin typeface="Arial"/>
                <a:ea typeface="Arial"/>
                <a:cs typeface="Arial"/>
                <a:sym typeface="Arial"/>
              </a:rPr>
              <a:t>json</a:t>
            </a:r>
            <a:r>
              <a:rPr lang="en-GB" sz="2592" b="0" dirty="0">
                <a:solidFill>
                  <a:srgbClr val="1F1F1F"/>
                </a:solidFill>
                <a:highlight>
                  <a:srgbClr val="FFFFFF"/>
                </a:highlight>
                <a:latin typeface="Arial"/>
                <a:ea typeface="Arial"/>
                <a:cs typeface="Arial"/>
                <a:sym typeface="Arial"/>
              </a:rPr>
              <a:t> </a:t>
            </a:r>
            <a:br>
              <a:rPr lang="en-GB" sz="2592" b="0" dirty="0">
                <a:solidFill>
                  <a:srgbClr val="1F1F1F"/>
                </a:solidFill>
                <a:highlight>
                  <a:srgbClr val="FFFFFF"/>
                </a:highlight>
                <a:latin typeface="Arial"/>
                <a:ea typeface="Arial"/>
                <a:cs typeface="Arial"/>
                <a:sym typeface="Arial"/>
              </a:rPr>
            </a:br>
            <a:r>
              <a:rPr lang="en-GB" sz="2592" b="0" dirty="0">
                <a:solidFill>
                  <a:srgbClr val="1F1F1F"/>
                </a:solidFill>
                <a:highlight>
                  <a:srgbClr val="FFFFFF"/>
                </a:highlight>
                <a:latin typeface="Arial"/>
                <a:ea typeface="Arial"/>
                <a:cs typeface="Arial"/>
                <a:sym typeface="Arial"/>
              </a:rPr>
              <a:t>   format.</a:t>
            </a:r>
            <a:br>
              <a:rPr lang="en-GB" sz="2592" b="0" dirty="0">
                <a:solidFill>
                  <a:srgbClr val="1F1F1F"/>
                </a:solidFill>
                <a:highlight>
                  <a:srgbClr val="FFFFFF"/>
                </a:highlight>
                <a:latin typeface="Arial"/>
                <a:ea typeface="Arial"/>
                <a:cs typeface="Arial"/>
                <a:sym typeface="Arial"/>
              </a:rPr>
            </a:br>
            <a:r>
              <a:rPr lang="en-GB" sz="2592" b="0" dirty="0">
                <a:solidFill>
                  <a:srgbClr val="1F1F1F"/>
                </a:solidFill>
                <a:highlight>
                  <a:srgbClr val="FFFFFF"/>
                </a:highlight>
                <a:latin typeface="Arial"/>
                <a:ea typeface="Arial"/>
                <a:cs typeface="Arial"/>
                <a:sym typeface="Arial"/>
              </a:rPr>
              <a:t>iii. </a:t>
            </a:r>
            <a:r>
              <a:rPr lang="en-GB" sz="2592" dirty="0">
                <a:solidFill>
                  <a:srgbClr val="1F1F1F"/>
                </a:solidFill>
                <a:highlight>
                  <a:srgbClr val="FFFFFF"/>
                </a:highlight>
                <a:latin typeface="Arial"/>
                <a:ea typeface="Arial"/>
                <a:cs typeface="Arial"/>
                <a:sym typeface="Arial"/>
              </a:rPr>
              <a:t>Environmental Data: </a:t>
            </a:r>
            <a:r>
              <a:rPr lang="en-GB" sz="2592" b="0" dirty="0">
                <a:solidFill>
                  <a:srgbClr val="1F1F1F"/>
                </a:solidFill>
                <a:highlight>
                  <a:srgbClr val="FFFFFF"/>
                </a:highlight>
                <a:latin typeface="Arial"/>
                <a:ea typeface="Arial"/>
                <a:cs typeface="Arial"/>
                <a:sym typeface="Arial"/>
              </a:rPr>
              <a:t>This is an extract gotten by querying the </a:t>
            </a:r>
            <a:br>
              <a:rPr lang="en-GB" sz="2592" b="0" dirty="0">
                <a:solidFill>
                  <a:srgbClr val="1F1F1F"/>
                </a:solidFill>
                <a:highlight>
                  <a:srgbClr val="FFFFFF"/>
                </a:highlight>
                <a:latin typeface="Arial"/>
                <a:ea typeface="Arial"/>
                <a:cs typeface="Arial"/>
                <a:sym typeface="Arial"/>
              </a:rPr>
            </a:br>
            <a:r>
              <a:rPr lang="en-GB" sz="2592" b="0" dirty="0">
                <a:solidFill>
                  <a:srgbClr val="1F1F1F"/>
                </a:solidFill>
                <a:highlight>
                  <a:srgbClr val="FFFFFF"/>
                </a:highlight>
                <a:latin typeface="Arial"/>
                <a:ea typeface="Arial"/>
                <a:cs typeface="Arial"/>
                <a:sym typeface="Arial"/>
              </a:rPr>
              <a:t>    Camden council assets database. This is a csv file.</a:t>
            </a:r>
            <a:br>
              <a:rPr lang="en-GB" sz="2592" b="0" dirty="0">
                <a:solidFill>
                  <a:srgbClr val="1F1F1F"/>
                </a:solidFill>
                <a:highlight>
                  <a:srgbClr val="FFFFFF"/>
                </a:highlight>
                <a:latin typeface="Arial"/>
                <a:ea typeface="Arial"/>
                <a:cs typeface="Arial"/>
                <a:sym typeface="Arial"/>
              </a:rPr>
            </a:br>
            <a:br>
              <a:rPr lang="en-GB" sz="2592" b="0" dirty="0">
                <a:solidFill>
                  <a:srgbClr val="1F1F1F"/>
                </a:solidFill>
                <a:highlight>
                  <a:srgbClr val="FFFFFF"/>
                </a:highlight>
                <a:latin typeface="Arial"/>
                <a:ea typeface="Arial"/>
                <a:cs typeface="Arial"/>
                <a:sym typeface="Arial"/>
              </a:rPr>
            </a:br>
            <a:r>
              <a:rPr lang="en-GB" sz="2592" b="0" dirty="0">
                <a:solidFill>
                  <a:srgbClr val="1F1F1F"/>
                </a:solidFill>
                <a:highlight>
                  <a:srgbClr val="FFFFFF"/>
                </a:highlight>
                <a:latin typeface="Arial"/>
                <a:ea typeface="Arial"/>
                <a:cs typeface="Arial"/>
                <a:sym typeface="Arial"/>
              </a:rPr>
              <a:t>*</a:t>
            </a:r>
            <a:r>
              <a:rPr lang="en-GB" sz="2500" b="0" dirty="0">
                <a:solidFill>
                  <a:srgbClr val="1F1F1F"/>
                </a:solidFill>
                <a:highlight>
                  <a:srgbClr val="FFFFFF"/>
                </a:highlight>
                <a:latin typeface="Arial"/>
                <a:ea typeface="Arial"/>
                <a:cs typeface="Arial"/>
                <a:sym typeface="Arial"/>
              </a:rPr>
              <a:t>All the three files were combined in Python </a:t>
            </a:r>
            <a:r>
              <a:rPr lang="en-GB" sz="2500" b="0" dirty="0" err="1">
                <a:solidFill>
                  <a:srgbClr val="1F1F1F"/>
                </a:solidFill>
                <a:highlight>
                  <a:srgbClr val="FFFFFF"/>
                </a:highlight>
                <a:latin typeface="Arial"/>
                <a:ea typeface="Arial"/>
                <a:cs typeface="Arial"/>
                <a:sym typeface="Arial"/>
              </a:rPr>
              <a:t>Jupyter</a:t>
            </a:r>
            <a:r>
              <a:rPr lang="en-GB" sz="2500" b="0" dirty="0">
                <a:solidFill>
                  <a:srgbClr val="1F1F1F"/>
                </a:solidFill>
                <a:highlight>
                  <a:srgbClr val="FFFFFF"/>
                </a:highlight>
                <a:latin typeface="Arial"/>
                <a:ea typeface="Arial"/>
                <a:cs typeface="Arial"/>
                <a:sym typeface="Arial"/>
              </a:rPr>
              <a:t> Notebook </a:t>
            </a:r>
            <a:br>
              <a:rPr lang="en-GB" sz="2500" b="0" dirty="0">
                <a:solidFill>
                  <a:srgbClr val="1F1F1F"/>
                </a:solidFill>
                <a:highlight>
                  <a:srgbClr val="FFFFFF"/>
                </a:highlight>
                <a:latin typeface="Arial"/>
                <a:ea typeface="Arial"/>
                <a:cs typeface="Arial"/>
                <a:sym typeface="Arial"/>
              </a:rPr>
            </a:br>
            <a:r>
              <a:rPr lang="en-GB" sz="2500" b="0" dirty="0">
                <a:solidFill>
                  <a:srgbClr val="1F1F1F"/>
                </a:solidFill>
                <a:highlight>
                  <a:srgbClr val="FFFFFF"/>
                </a:highlight>
                <a:latin typeface="Arial"/>
                <a:ea typeface="Arial"/>
                <a:cs typeface="Arial"/>
                <a:sym typeface="Arial"/>
              </a:rPr>
              <a:t>in preparation for analysis</a:t>
            </a:r>
            <a:r>
              <a:rPr lang="en-GB" sz="2592" b="0" dirty="0">
                <a:solidFill>
                  <a:srgbClr val="1F1F1F"/>
                </a:solidFill>
                <a:highlight>
                  <a:srgbClr val="FFFFFF"/>
                </a:highlight>
                <a:latin typeface="Arial"/>
                <a:ea typeface="Arial"/>
                <a:cs typeface="Arial"/>
                <a:sym typeface="Arial"/>
              </a:rPr>
              <a:t>.</a:t>
            </a:r>
            <a:endParaRPr dirty="0"/>
          </a:p>
        </p:txBody>
      </p:sp>
      <p:sp>
        <p:nvSpPr>
          <p:cNvPr id="116" name="Google Shape;116;p17"/>
          <p:cNvSpPr txBox="1"/>
          <p:nvPr/>
        </p:nvSpPr>
        <p:spPr>
          <a:xfrm>
            <a:off x="3032933" y="758070"/>
            <a:ext cx="82276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867" kern="0" dirty="0">
              <a:solidFill>
                <a:srgbClr val="000000"/>
              </a:solidFill>
              <a:latin typeface="Lato"/>
              <a:ea typeface="Lato"/>
              <a:cs typeface="Lato"/>
              <a:sym typeface="Lato"/>
            </a:endParaRPr>
          </a:p>
        </p:txBody>
      </p:sp>
      <p:pic>
        <p:nvPicPr>
          <p:cNvPr id="3" name="Picture 2" descr="A diagram of a process&#10;&#10;Description automatically generated">
            <a:extLst>
              <a:ext uri="{FF2B5EF4-FFF2-40B4-BE49-F238E27FC236}">
                <a16:creationId xmlns:a16="http://schemas.microsoft.com/office/drawing/2014/main" id="{253032C9-B457-FD26-5A0D-0E21D7B68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8647" y="894589"/>
            <a:ext cx="2123902" cy="4715578"/>
          </a:xfrm>
          <a:prstGeom prst="rect">
            <a:avLst/>
          </a:prstGeom>
        </p:spPr>
      </p:pic>
    </p:spTree>
    <p:extLst>
      <p:ext uri="{BB962C8B-B14F-4D97-AF65-F5344CB8AC3E}">
        <p14:creationId xmlns:p14="http://schemas.microsoft.com/office/powerpoint/2010/main" val="2868552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ctrTitle"/>
          </p:nvPr>
        </p:nvSpPr>
        <p:spPr>
          <a:xfrm>
            <a:off x="241069" y="404009"/>
            <a:ext cx="11849793" cy="6417600"/>
          </a:xfrm>
          <a:prstGeom prst="rect">
            <a:avLst/>
          </a:prstGeom>
          <a:effectLst>
            <a:outerShdw blurRad="57150" dist="19050" dir="5400000" algn="bl" rotWithShape="0">
              <a:srgbClr val="000000">
                <a:alpha val="50000"/>
              </a:srgbClr>
            </a:outerShdw>
            <a:reflection dist="38100" dir="5400000" fadeDir="5400012" sy="-100000" algn="bl" rotWithShape="0"/>
          </a:effectLst>
        </p:spPr>
        <p:txBody>
          <a:bodyPr spcFirstLastPara="1" wrap="square" lIns="121900" tIns="121900" rIns="121900" bIns="121900" anchor="t" anchorCtr="0">
            <a:normAutofit/>
          </a:bodyPr>
          <a:lstStyle/>
          <a:p>
            <a:r>
              <a:rPr lang="en" sz="3600" dirty="0">
                <a:solidFill>
                  <a:srgbClr val="0000FF"/>
                </a:solidFill>
              </a:rPr>
              <a:t>Data lifecycle</a:t>
            </a:r>
            <a:endParaRPr sz="3600" dirty="0">
              <a:solidFill>
                <a:srgbClr val="0000FF"/>
              </a:solidFill>
            </a:endParaRPr>
          </a:p>
          <a:p>
            <a:pPr marL="609585" indent="-452954">
              <a:lnSpc>
                <a:spcPct val="115000"/>
              </a:lnSpc>
              <a:spcBef>
                <a:spcPts val="400"/>
              </a:spcBef>
              <a:buClr>
                <a:srgbClr val="1F1F1F"/>
              </a:buClr>
              <a:buSzPct val="100000"/>
              <a:buFont typeface="Arial"/>
              <a:buChar char="●"/>
            </a:pPr>
            <a:r>
              <a:rPr lang="en-GB" sz="2592" b="0" dirty="0">
                <a:solidFill>
                  <a:srgbClr val="1F1F1F"/>
                </a:solidFill>
                <a:highlight>
                  <a:srgbClr val="FFFFFF"/>
                </a:highlight>
                <a:latin typeface="Raleway ExtraBold"/>
                <a:ea typeface="Raleway ExtraBold"/>
                <a:cs typeface="Raleway ExtraBold"/>
                <a:sym typeface="Raleway ExtraBold"/>
              </a:rPr>
              <a:t>Updating the original data at its source, sensitivity and ownership scenarios.</a:t>
            </a:r>
            <a:br>
              <a:rPr lang="en" sz="2592" b="0" dirty="0">
                <a:solidFill>
                  <a:srgbClr val="1F1F1F"/>
                </a:solidFill>
                <a:highlight>
                  <a:srgbClr val="FFFFFF"/>
                </a:highlight>
                <a:latin typeface="Raleway ExtraBold"/>
                <a:ea typeface="Raleway ExtraBold"/>
                <a:cs typeface="Raleway ExtraBold"/>
                <a:sym typeface="Raleway ExtraBold"/>
              </a:rPr>
            </a:br>
            <a:endParaRPr lang="en-GB" sz="2592" b="0" dirty="0">
              <a:solidFill>
                <a:srgbClr val="1F1F1F"/>
              </a:solidFill>
              <a:highlight>
                <a:srgbClr val="FFFFFF"/>
              </a:highlight>
              <a:latin typeface="+mj-lt"/>
              <a:ea typeface="Arial"/>
              <a:cs typeface="Arial"/>
              <a:sym typeface="Arial"/>
            </a:endParaRPr>
          </a:p>
          <a:p>
            <a:pPr marL="609585" indent="-452954">
              <a:lnSpc>
                <a:spcPct val="115000"/>
              </a:lnSpc>
              <a:buClr>
                <a:srgbClr val="1F1F1F"/>
              </a:buClr>
              <a:buSzPct val="100000"/>
              <a:buFont typeface="Arial"/>
              <a:buChar char="●"/>
            </a:pPr>
            <a:r>
              <a:rPr lang="en-GB" sz="2592" b="0" dirty="0">
                <a:solidFill>
                  <a:srgbClr val="1F1F1F"/>
                </a:solidFill>
                <a:highlight>
                  <a:srgbClr val="FFFFFF"/>
                </a:highlight>
                <a:latin typeface="Arial"/>
                <a:ea typeface="Arial"/>
                <a:cs typeface="Arial"/>
                <a:sym typeface="Arial"/>
              </a:rPr>
              <a:t>For </a:t>
            </a:r>
            <a:r>
              <a:rPr lang="en-GB" sz="2592" dirty="0">
                <a:solidFill>
                  <a:srgbClr val="1F1F1F"/>
                </a:solidFill>
                <a:highlight>
                  <a:srgbClr val="FFFFFF"/>
                </a:highlight>
                <a:latin typeface="Arial"/>
                <a:ea typeface="Arial"/>
                <a:cs typeface="Arial"/>
                <a:sym typeface="Arial"/>
              </a:rPr>
              <a:t>Trees Data </a:t>
            </a:r>
            <a:r>
              <a:rPr lang="en-GB" sz="2592" b="0" dirty="0">
                <a:solidFill>
                  <a:srgbClr val="1F1F1F"/>
                </a:solidFill>
                <a:highlight>
                  <a:srgbClr val="FFFFFF"/>
                </a:highlight>
                <a:latin typeface="Arial"/>
                <a:ea typeface="Arial"/>
                <a:cs typeface="Arial"/>
                <a:sym typeface="Arial"/>
              </a:rPr>
              <a:t>and</a:t>
            </a:r>
            <a:r>
              <a:rPr lang="en-GB" sz="2592" dirty="0">
                <a:solidFill>
                  <a:srgbClr val="1F1F1F"/>
                </a:solidFill>
                <a:highlight>
                  <a:srgbClr val="FFFFFF"/>
                </a:highlight>
                <a:latin typeface="Arial"/>
                <a:ea typeface="Arial"/>
                <a:cs typeface="Arial"/>
                <a:sym typeface="Arial"/>
              </a:rPr>
              <a:t> Environmental Data: </a:t>
            </a:r>
            <a:r>
              <a:rPr lang="en-GB" sz="2592" b="0" dirty="0">
                <a:solidFill>
                  <a:srgbClr val="1F1F1F"/>
                </a:solidFill>
                <a:highlight>
                  <a:srgbClr val="FFFFFF"/>
                </a:highlight>
                <a:latin typeface="Arial"/>
                <a:ea typeface="Arial"/>
                <a:cs typeface="Arial"/>
                <a:sym typeface="Arial"/>
              </a:rPr>
              <a:t>The analysis carried out has identified errors and ways to improve its quality, this can be updated in the original data source </a:t>
            </a:r>
            <a:br>
              <a:rPr lang="en-GB" sz="2592" b="0" dirty="0">
                <a:solidFill>
                  <a:srgbClr val="1F1F1F"/>
                </a:solidFill>
                <a:highlight>
                  <a:srgbClr val="FFFFFF"/>
                </a:highlight>
                <a:latin typeface="Arial"/>
                <a:ea typeface="Arial"/>
                <a:cs typeface="Arial"/>
                <a:sym typeface="Arial"/>
              </a:rPr>
            </a:br>
            <a:r>
              <a:rPr lang="en-GB" sz="2592" b="0" dirty="0">
                <a:solidFill>
                  <a:srgbClr val="1F1F1F"/>
                </a:solidFill>
                <a:highlight>
                  <a:srgbClr val="FFFFFF"/>
                </a:highlight>
                <a:latin typeface="Arial"/>
                <a:ea typeface="Arial"/>
                <a:cs typeface="Arial"/>
                <a:sym typeface="Arial"/>
              </a:rPr>
              <a:t>after data cleaning and upon approval from appropriate department(data team coordinator) in the council.  </a:t>
            </a:r>
            <a:r>
              <a:rPr lang="en-GB" sz="2592" dirty="0">
                <a:solidFill>
                  <a:srgbClr val="1F1F1F"/>
                </a:solidFill>
                <a:highlight>
                  <a:srgbClr val="FFFFFF"/>
                </a:highlight>
                <a:latin typeface="Arial"/>
                <a:ea typeface="Arial"/>
                <a:cs typeface="Arial"/>
                <a:sym typeface="Arial"/>
              </a:rPr>
              <a:t> </a:t>
            </a:r>
            <a:r>
              <a:rPr lang="en-GB" sz="2592" b="0" dirty="0">
                <a:solidFill>
                  <a:srgbClr val="1F1F1F"/>
                </a:solidFill>
                <a:highlight>
                  <a:srgbClr val="FFFFFF"/>
                </a:highlight>
                <a:latin typeface="Arial"/>
                <a:ea typeface="Arial"/>
                <a:cs typeface="Arial"/>
                <a:sym typeface="Arial"/>
              </a:rPr>
              <a:t> </a:t>
            </a:r>
            <a:br>
              <a:rPr lang="en-GB" sz="2592" b="0" dirty="0">
                <a:solidFill>
                  <a:srgbClr val="1F1F1F"/>
                </a:solidFill>
                <a:highlight>
                  <a:srgbClr val="FFFFFF"/>
                </a:highlight>
                <a:latin typeface="Arial"/>
                <a:ea typeface="Arial"/>
                <a:cs typeface="Arial"/>
                <a:sym typeface="Arial"/>
              </a:rPr>
            </a:br>
            <a:r>
              <a:rPr lang="en-GB" sz="2592" dirty="0">
                <a:solidFill>
                  <a:srgbClr val="1F1F1F"/>
                </a:solidFill>
                <a:highlight>
                  <a:srgbClr val="FFFFFF"/>
                </a:highlight>
                <a:latin typeface="Arial"/>
                <a:ea typeface="Arial"/>
                <a:cs typeface="Arial"/>
                <a:sym typeface="Arial"/>
              </a:rPr>
              <a:t>Common Names Data </a:t>
            </a:r>
            <a:r>
              <a:rPr lang="en-GB" sz="2592" b="0" dirty="0">
                <a:solidFill>
                  <a:srgbClr val="1F1F1F"/>
                </a:solidFill>
                <a:highlight>
                  <a:srgbClr val="FFFFFF"/>
                </a:highlight>
                <a:latin typeface="Arial"/>
                <a:ea typeface="Arial"/>
                <a:cs typeface="Arial"/>
                <a:sym typeface="Arial"/>
              </a:rPr>
              <a:t>is from a third-party website and cannot be updated at source due ownership and other GDPR legislations</a:t>
            </a:r>
            <a:r>
              <a:rPr lang="en" sz="2500" b="0" dirty="0">
                <a:solidFill>
                  <a:srgbClr val="1F1F1F"/>
                </a:solidFill>
                <a:highlight>
                  <a:srgbClr val="FFFFFF"/>
                </a:highlight>
                <a:latin typeface="Arial"/>
                <a:ea typeface="Arial"/>
                <a:cs typeface="Arial"/>
                <a:sym typeface="Arial"/>
              </a:rPr>
              <a:t>.</a:t>
            </a:r>
            <a:br>
              <a:rPr lang="en" sz="2592" b="0" dirty="0">
                <a:solidFill>
                  <a:srgbClr val="1F1F1F"/>
                </a:solidFill>
                <a:highlight>
                  <a:srgbClr val="FFFFFF"/>
                </a:highlight>
                <a:latin typeface="Arial"/>
                <a:ea typeface="Arial"/>
                <a:cs typeface="Arial"/>
                <a:sym typeface="Arial"/>
              </a:rPr>
            </a:br>
            <a:endParaRPr lang="en" sz="2592" b="0" dirty="0">
              <a:solidFill>
                <a:srgbClr val="1F1F1F"/>
              </a:solidFill>
              <a:highlight>
                <a:srgbClr val="FFFFFF"/>
              </a:highlight>
              <a:latin typeface="Arial"/>
              <a:ea typeface="Arial"/>
              <a:cs typeface="Arial"/>
              <a:sym typeface="Arial"/>
            </a:endParaRPr>
          </a:p>
        </p:txBody>
      </p:sp>
      <p:sp>
        <p:nvSpPr>
          <p:cNvPr id="116" name="Google Shape;116;p17"/>
          <p:cNvSpPr txBox="1"/>
          <p:nvPr/>
        </p:nvSpPr>
        <p:spPr>
          <a:xfrm>
            <a:off x="3032933" y="758070"/>
            <a:ext cx="82276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867" kern="0" dirty="0">
              <a:solidFill>
                <a:srgbClr val="000000"/>
              </a:solidFill>
              <a:latin typeface="Lato"/>
              <a:ea typeface="Lato"/>
              <a:cs typeface="Lato"/>
              <a:sym typeface="Lato"/>
            </a:endParaRPr>
          </a:p>
        </p:txBody>
      </p:sp>
    </p:spTree>
    <p:extLst>
      <p:ext uri="{BB962C8B-B14F-4D97-AF65-F5344CB8AC3E}">
        <p14:creationId xmlns:p14="http://schemas.microsoft.com/office/powerpoint/2010/main" val="4275476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ctrTitle"/>
          </p:nvPr>
        </p:nvSpPr>
        <p:spPr>
          <a:xfrm>
            <a:off x="241069" y="404009"/>
            <a:ext cx="11849793" cy="6417600"/>
          </a:xfrm>
          <a:prstGeom prst="rect">
            <a:avLst/>
          </a:prstGeom>
          <a:effectLst>
            <a:outerShdw blurRad="57150" dist="19050" dir="5400000" algn="bl" rotWithShape="0">
              <a:srgbClr val="000000">
                <a:alpha val="50000"/>
              </a:srgbClr>
            </a:outerShdw>
            <a:reflection dist="38100" dir="5400000" fadeDir="5400012" sy="-100000" algn="bl" rotWithShape="0"/>
          </a:effectLst>
        </p:spPr>
        <p:txBody>
          <a:bodyPr spcFirstLastPara="1" wrap="square" lIns="121900" tIns="121900" rIns="121900" bIns="121900" anchor="t" anchorCtr="0">
            <a:normAutofit fontScale="90000"/>
          </a:bodyPr>
          <a:lstStyle/>
          <a:p>
            <a:r>
              <a:rPr lang="en" sz="3600" dirty="0">
                <a:solidFill>
                  <a:srgbClr val="0000FF"/>
                </a:solidFill>
              </a:rPr>
              <a:t>Data lifecycle</a:t>
            </a:r>
            <a:endParaRPr sz="3600" dirty="0">
              <a:solidFill>
                <a:srgbClr val="0000FF"/>
              </a:solidFill>
            </a:endParaRPr>
          </a:p>
          <a:p>
            <a:pPr marL="609585" indent="-452954">
              <a:lnSpc>
                <a:spcPct val="115000"/>
              </a:lnSpc>
              <a:spcBef>
                <a:spcPts val="400"/>
              </a:spcBef>
              <a:buClr>
                <a:srgbClr val="1F1F1F"/>
              </a:buClr>
              <a:buSzPct val="100000"/>
              <a:buFont typeface="Arial"/>
              <a:buChar char="●"/>
            </a:pPr>
            <a:r>
              <a:rPr lang="en-GB" sz="2592" b="0" dirty="0">
                <a:solidFill>
                  <a:srgbClr val="1F1F1F"/>
                </a:solidFill>
                <a:highlight>
                  <a:srgbClr val="FFFFFF"/>
                </a:highlight>
                <a:latin typeface="Raleway ExtraBold"/>
                <a:ea typeface="Raleway ExtraBold"/>
                <a:cs typeface="Raleway ExtraBold"/>
                <a:sym typeface="Raleway ExtraBold"/>
              </a:rPr>
              <a:t>Updating the original data at its source, sensitivity and ownership scenarios.</a:t>
            </a:r>
            <a:br>
              <a:rPr lang="en" sz="2592" b="0" dirty="0">
                <a:solidFill>
                  <a:srgbClr val="1F1F1F"/>
                </a:solidFill>
                <a:highlight>
                  <a:srgbClr val="FFFFFF"/>
                </a:highlight>
                <a:latin typeface="Raleway ExtraBold"/>
                <a:ea typeface="Raleway ExtraBold"/>
                <a:cs typeface="Raleway ExtraBold"/>
                <a:sym typeface="Raleway ExtraBold"/>
              </a:rPr>
            </a:br>
            <a:endParaRPr lang="en-GB" sz="2592" b="0" dirty="0">
              <a:solidFill>
                <a:srgbClr val="1F1F1F"/>
              </a:solidFill>
              <a:highlight>
                <a:srgbClr val="FFFFFF"/>
              </a:highlight>
              <a:latin typeface="+mj-lt"/>
              <a:ea typeface="Arial"/>
              <a:cs typeface="Arial"/>
              <a:sym typeface="Arial"/>
            </a:endParaRPr>
          </a:p>
          <a:p>
            <a:pPr marL="609585" indent="-452954">
              <a:lnSpc>
                <a:spcPct val="115000"/>
              </a:lnSpc>
              <a:buClr>
                <a:srgbClr val="1F1F1F"/>
              </a:buClr>
              <a:buSzPct val="100000"/>
              <a:buFont typeface="Arial"/>
              <a:buChar char="●"/>
            </a:pPr>
            <a:r>
              <a:rPr lang="en-GB" sz="2592" dirty="0">
                <a:solidFill>
                  <a:srgbClr val="1F1F1F"/>
                </a:solidFill>
                <a:highlight>
                  <a:srgbClr val="FFFFFF"/>
                </a:highlight>
                <a:latin typeface="Arial"/>
                <a:ea typeface="Arial"/>
                <a:cs typeface="Arial"/>
                <a:sym typeface="Arial"/>
              </a:rPr>
              <a:t>Common Names Data </a:t>
            </a:r>
            <a:r>
              <a:rPr lang="en-GB" sz="2592" b="0" dirty="0">
                <a:solidFill>
                  <a:srgbClr val="1F1F1F"/>
                </a:solidFill>
                <a:highlight>
                  <a:srgbClr val="FFFFFF"/>
                </a:highlight>
                <a:latin typeface="Arial"/>
                <a:ea typeface="Arial"/>
                <a:cs typeface="Arial"/>
                <a:sym typeface="Arial"/>
              </a:rPr>
              <a:t>is owned by a third-party, the sensitivity can be assumed to be public since it readily available on their website, however care should be taken in aspects of use and copyrights. The Council might need to contact the organisation on issues of ownership and use of their data,</a:t>
            </a:r>
            <a:r>
              <a:rPr lang="en-GB" sz="2800" b="0" dirty="0">
                <a:solidFill>
                  <a:srgbClr val="1F1F1F"/>
                </a:solidFill>
                <a:highlight>
                  <a:srgbClr val="FFFFFF"/>
                </a:highlight>
                <a:latin typeface="Arial"/>
                <a:ea typeface="Arial"/>
                <a:cs typeface="Arial"/>
                <a:sym typeface="Arial"/>
              </a:rPr>
              <a:t> security, ethics and legislation</a:t>
            </a:r>
            <a:r>
              <a:rPr lang="en-GB" sz="2592" b="0" dirty="0">
                <a:solidFill>
                  <a:srgbClr val="1F1F1F"/>
                </a:solidFill>
                <a:highlight>
                  <a:srgbClr val="FFFFFF"/>
                </a:highlight>
                <a:latin typeface="Arial"/>
                <a:ea typeface="Arial"/>
                <a:cs typeface="Arial"/>
                <a:sym typeface="Arial"/>
              </a:rPr>
              <a:t>  </a:t>
            </a:r>
            <a:br>
              <a:rPr lang="en" sz="2592" b="0" dirty="0">
                <a:solidFill>
                  <a:srgbClr val="1F1F1F"/>
                </a:solidFill>
                <a:highlight>
                  <a:srgbClr val="FFFFFF"/>
                </a:highlight>
                <a:latin typeface="Arial"/>
                <a:ea typeface="Arial"/>
                <a:cs typeface="Arial"/>
                <a:sym typeface="Arial"/>
              </a:rPr>
            </a:br>
            <a:endParaRPr lang="en-GB" sz="2592" b="0" dirty="0">
              <a:solidFill>
                <a:srgbClr val="1F1F1F"/>
              </a:solidFill>
              <a:highlight>
                <a:srgbClr val="FFFFFF"/>
              </a:highlight>
              <a:latin typeface="Arial"/>
              <a:ea typeface="Arial"/>
              <a:cs typeface="Arial"/>
              <a:sym typeface="Arial"/>
            </a:endParaRPr>
          </a:p>
          <a:p>
            <a:pPr marL="609585" indent="-452954">
              <a:lnSpc>
                <a:spcPct val="115000"/>
              </a:lnSpc>
              <a:buClr>
                <a:srgbClr val="1F1F1F"/>
              </a:buClr>
              <a:buSzPct val="100000"/>
              <a:buFont typeface="Arial"/>
              <a:buChar char="●"/>
            </a:pPr>
            <a:r>
              <a:rPr lang="en-GB" sz="2500" b="0" dirty="0">
                <a:solidFill>
                  <a:srgbClr val="1F1F1F"/>
                </a:solidFill>
                <a:highlight>
                  <a:srgbClr val="FFFFFF"/>
                </a:highlight>
                <a:latin typeface="Arial"/>
                <a:ea typeface="Arial"/>
                <a:cs typeface="Arial"/>
                <a:sym typeface="Arial"/>
              </a:rPr>
              <a:t>The impacts of different sensitivity boarders around the intended audience that the primary data source is to be used for, Public Tree Data and Tree Walks Brochures projects are for general public therefore internal data such Environmental should be used with caution. The Council owns </a:t>
            </a:r>
            <a:r>
              <a:rPr lang="en-GB" sz="2400" dirty="0">
                <a:solidFill>
                  <a:srgbClr val="1F1F1F"/>
                </a:solidFill>
                <a:highlight>
                  <a:srgbClr val="FFFFFF"/>
                </a:highlight>
                <a:latin typeface="Arial"/>
                <a:ea typeface="Arial"/>
                <a:cs typeface="Arial"/>
                <a:sym typeface="Arial"/>
              </a:rPr>
              <a:t>Trees Data and Environmental Data</a:t>
            </a:r>
            <a:r>
              <a:rPr lang="en-GB" sz="2400" b="0" dirty="0">
                <a:solidFill>
                  <a:srgbClr val="1F1F1F"/>
                </a:solidFill>
                <a:highlight>
                  <a:srgbClr val="FFFFFF"/>
                </a:highlight>
                <a:latin typeface="Arial"/>
                <a:ea typeface="Arial"/>
                <a:cs typeface="Arial"/>
                <a:sym typeface="Arial"/>
              </a:rPr>
              <a:t>, this eliminate risks of ownership issues including security, ethics and legislation.</a:t>
            </a:r>
            <a:br>
              <a:rPr lang="en-GB" sz="2400" b="0" dirty="0">
                <a:solidFill>
                  <a:srgbClr val="1F1F1F"/>
                </a:solidFill>
                <a:highlight>
                  <a:srgbClr val="FFFFFF"/>
                </a:highlight>
                <a:latin typeface="Arial"/>
                <a:ea typeface="Arial"/>
                <a:cs typeface="Arial"/>
                <a:sym typeface="Arial"/>
              </a:rPr>
            </a:br>
            <a:r>
              <a:rPr lang="en-GB" sz="2400" b="0" dirty="0">
                <a:solidFill>
                  <a:srgbClr val="1F1F1F"/>
                </a:solidFill>
                <a:highlight>
                  <a:srgbClr val="FFFFFF"/>
                </a:highlight>
                <a:latin typeface="Arial"/>
                <a:ea typeface="Arial"/>
                <a:cs typeface="Arial"/>
                <a:sym typeface="Arial"/>
              </a:rPr>
              <a:t> </a:t>
            </a:r>
            <a:r>
              <a:rPr lang="en-GB" sz="2500" b="0" dirty="0">
                <a:solidFill>
                  <a:srgbClr val="1F1F1F"/>
                </a:solidFill>
                <a:highlight>
                  <a:srgbClr val="FFFFFF"/>
                </a:highlight>
                <a:latin typeface="Arial"/>
                <a:ea typeface="Arial"/>
                <a:cs typeface="Arial"/>
                <a:sym typeface="Arial"/>
              </a:rPr>
              <a:t> </a:t>
            </a:r>
            <a:endParaRPr lang="en-GB" b="0" dirty="0"/>
          </a:p>
        </p:txBody>
      </p:sp>
      <p:sp>
        <p:nvSpPr>
          <p:cNvPr id="116" name="Google Shape;116;p17"/>
          <p:cNvSpPr txBox="1"/>
          <p:nvPr/>
        </p:nvSpPr>
        <p:spPr>
          <a:xfrm>
            <a:off x="3032933" y="758070"/>
            <a:ext cx="82276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867" kern="0" dirty="0">
              <a:solidFill>
                <a:srgbClr val="000000"/>
              </a:solidFill>
              <a:latin typeface="Lato"/>
              <a:ea typeface="Lato"/>
              <a:cs typeface="Lato"/>
              <a:sym typeface="Lato"/>
            </a:endParaRPr>
          </a:p>
        </p:txBody>
      </p:sp>
    </p:spTree>
    <p:extLst>
      <p:ext uri="{BB962C8B-B14F-4D97-AF65-F5344CB8AC3E}">
        <p14:creationId xmlns:p14="http://schemas.microsoft.com/office/powerpoint/2010/main" val="503116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ctrTitle"/>
          </p:nvPr>
        </p:nvSpPr>
        <p:spPr>
          <a:xfrm>
            <a:off x="171103" y="183722"/>
            <a:ext cx="11907290" cy="6624402"/>
          </a:xfrm>
          <a:prstGeom prst="rect">
            <a:avLst/>
          </a:prstGeom>
          <a:effectLst>
            <a:outerShdw blurRad="57150" dist="19050" dir="5400000" algn="bl" rotWithShape="0">
              <a:srgbClr val="000000">
                <a:alpha val="50000"/>
              </a:srgbClr>
            </a:outerShdw>
            <a:reflection dist="38100" dir="5400000" fadeDir="5400012" sy="-100000" algn="bl" rotWithShape="0"/>
          </a:effectLst>
        </p:spPr>
        <p:txBody>
          <a:bodyPr spcFirstLastPara="1" wrap="square" lIns="121900" tIns="121900" rIns="121900" bIns="121900" anchor="t" anchorCtr="0">
            <a:normAutofit fontScale="90000"/>
          </a:bodyPr>
          <a:lstStyle/>
          <a:p>
            <a:r>
              <a:rPr lang="en" sz="3600" dirty="0">
                <a:solidFill>
                  <a:srgbClr val="0000FF"/>
                </a:solidFill>
              </a:rPr>
              <a:t>Requirements</a:t>
            </a:r>
            <a:endParaRPr sz="3600" dirty="0">
              <a:solidFill>
                <a:srgbClr val="0000FF"/>
              </a:solidFill>
            </a:endParaRPr>
          </a:p>
          <a:p>
            <a:pPr marL="609585" indent="-452954">
              <a:lnSpc>
                <a:spcPct val="115000"/>
              </a:lnSpc>
              <a:spcBef>
                <a:spcPts val="400"/>
              </a:spcBef>
              <a:buClr>
                <a:srgbClr val="1F1F1F"/>
              </a:buClr>
              <a:buSzPct val="100000"/>
              <a:buFont typeface="Arial"/>
              <a:buChar char="●"/>
            </a:pPr>
            <a:r>
              <a:rPr lang="en-GB" sz="2592" b="0" dirty="0">
                <a:solidFill>
                  <a:srgbClr val="1F1F1F"/>
                </a:solidFill>
                <a:highlight>
                  <a:srgbClr val="FFFFFF"/>
                </a:highlight>
                <a:latin typeface="Raleway ExtraBold"/>
                <a:ea typeface="Raleway ExtraBold"/>
                <a:cs typeface="Raleway ExtraBold"/>
                <a:sym typeface="Raleway ExtraBold"/>
              </a:rPr>
              <a:t>Public Tree Data Project: </a:t>
            </a:r>
            <a:r>
              <a:rPr lang="en-GB" sz="2592" b="0" dirty="0">
                <a:solidFill>
                  <a:srgbClr val="1F1F1F"/>
                </a:solidFill>
                <a:highlight>
                  <a:srgbClr val="FFFFFF"/>
                </a:highlight>
                <a:latin typeface="Arial"/>
                <a:ea typeface="Arial"/>
                <a:cs typeface="Arial"/>
                <a:sym typeface="Arial"/>
              </a:rPr>
              <a:t>Trees data and common data combined will provide list of all trees in the borough, this will serve the “</a:t>
            </a:r>
            <a:r>
              <a:rPr lang="en-GB" sz="2592" b="0" dirty="0" err="1">
                <a:solidFill>
                  <a:srgbClr val="1F1F1F"/>
                </a:solidFill>
                <a:highlight>
                  <a:srgbClr val="FFFFFF"/>
                </a:highlight>
                <a:latin typeface="Arial"/>
                <a:ea typeface="Arial"/>
                <a:cs typeface="Arial"/>
                <a:sym typeface="Arial"/>
              </a:rPr>
              <a:t>opendata</a:t>
            </a:r>
            <a:r>
              <a:rPr lang="en-GB" sz="2592" b="0" dirty="0">
                <a:solidFill>
                  <a:srgbClr val="1F1F1F"/>
                </a:solidFill>
                <a:highlight>
                  <a:srgbClr val="FFFFFF"/>
                </a:highlight>
                <a:latin typeface="Arial"/>
                <a:ea typeface="Arial"/>
                <a:cs typeface="Arial"/>
                <a:sym typeface="Arial"/>
              </a:rPr>
              <a:t>” initiative of the borough without exposing any sensitive or internal data. The columns are properly label to identify qualitative/ quantitative variables, binary/ nominal/ ordinal, discrete/ continuous variables, they contained required data needed for the project. </a:t>
            </a:r>
            <a:br>
              <a:rPr lang="en" sz="2592" b="0" dirty="0">
                <a:solidFill>
                  <a:srgbClr val="1F1F1F"/>
                </a:solidFill>
                <a:highlight>
                  <a:srgbClr val="FFFFFF"/>
                </a:highlight>
                <a:latin typeface="Raleway ExtraBold"/>
                <a:ea typeface="Raleway ExtraBold"/>
                <a:cs typeface="Raleway ExtraBold"/>
                <a:sym typeface="Raleway ExtraBold"/>
              </a:rPr>
            </a:br>
            <a:endParaRPr lang="en-GB" sz="2592" b="0" dirty="0">
              <a:solidFill>
                <a:srgbClr val="1F1F1F"/>
              </a:solidFill>
              <a:highlight>
                <a:srgbClr val="FFFFFF"/>
              </a:highlight>
              <a:latin typeface="+mj-lt"/>
              <a:ea typeface="Arial"/>
              <a:cs typeface="Arial"/>
              <a:sym typeface="Arial"/>
            </a:endParaRPr>
          </a:p>
          <a:p>
            <a:pPr marL="609585" indent="-452954">
              <a:lnSpc>
                <a:spcPct val="115000"/>
              </a:lnSpc>
              <a:buClr>
                <a:srgbClr val="1F1F1F"/>
              </a:buClr>
              <a:buSzPct val="100000"/>
              <a:buFont typeface="Arial"/>
              <a:buChar char="●"/>
            </a:pPr>
            <a:r>
              <a:rPr lang="en-GB" sz="2592" dirty="0">
                <a:solidFill>
                  <a:srgbClr val="1F1F1F"/>
                </a:solidFill>
                <a:highlight>
                  <a:srgbClr val="FFFFFF"/>
                </a:highlight>
                <a:latin typeface="Arial"/>
                <a:ea typeface="Arial"/>
                <a:cs typeface="Arial"/>
                <a:sym typeface="Arial"/>
              </a:rPr>
              <a:t>Tree Walks Brochures Project: </a:t>
            </a:r>
            <a:r>
              <a:rPr lang="en-GB" sz="2800" b="0" dirty="0">
                <a:solidFill>
                  <a:srgbClr val="1F1F1F"/>
                </a:solidFill>
                <a:highlight>
                  <a:srgbClr val="FFFFFF"/>
                </a:highlight>
                <a:latin typeface="Arial"/>
                <a:ea typeface="Arial"/>
                <a:cs typeface="Arial"/>
                <a:sym typeface="Arial"/>
              </a:rPr>
              <a:t>Trees data and common names data combined  will enable the public access all the trees in the borough. The common names column will help the public for easy identification while the Trees data will make easy location of any particular tree of interest.</a:t>
            </a:r>
            <a:br>
              <a:rPr lang="en" sz="2592" b="0" dirty="0">
                <a:solidFill>
                  <a:srgbClr val="1F1F1F"/>
                </a:solidFill>
                <a:highlight>
                  <a:srgbClr val="FFFFFF"/>
                </a:highlight>
                <a:latin typeface="Arial"/>
                <a:ea typeface="Arial"/>
                <a:cs typeface="Arial"/>
                <a:sym typeface="Arial"/>
              </a:rPr>
            </a:br>
            <a:endParaRPr lang="en-GB" sz="2592" b="0" dirty="0">
              <a:solidFill>
                <a:srgbClr val="1F1F1F"/>
              </a:solidFill>
              <a:highlight>
                <a:srgbClr val="FFFFFF"/>
              </a:highlight>
              <a:latin typeface="Arial"/>
              <a:ea typeface="Arial"/>
              <a:cs typeface="Arial"/>
              <a:sym typeface="Arial"/>
            </a:endParaRPr>
          </a:p>
          <a:p>
            <a:pPr marL="609585" indent="-452954">
              <a:lnSpc>
                <a:spcPct val="115000"/>
              </a:lnSpc>
              <a:buClr>
                <a:srgbClr val="1F1F1F"/>
              </a:buClr>
              <a:buSzPct val="100000"/>
              <a:buFont typeface="Arial"/>
              <a:buChar char="●"/>
            </a:pPr>
            <a:r>
              <a:rPr lang="en-GB" sz="2800" dirty="0">
                <a:solidFill>
                  <a:srgbClr val="1F1F1F"/>
                </a:solidFill>
                <a:highlight>
                  <a:srgbClr val="FFFFFF"/>
                </a:highlight>
                <a:latin typeface="Arial"/>
                <a:ea typeface="Arial"/>
                <a:cs typeface="Arial"/>
                <a:sym typeface="Arial"/>
              </a:rPr>
              <a:t>Environment Report project: </a:t>
            </a:r>
            <a:r>
              <a:rPr lang="en-GB" sz="2400" b="0" dirty="0">
                <a:solidFill>
                  <a:srgbClr val="1F1F1F"/>
                </a:solidFill>
                <a:highlight>
                  <a:srgbClr val="FFFFFF"/>
                </a:highlight>
                <a:latin typeface="Arial"/>
                <a:ea typeface="Arial"/>
                <a:cs typeface="Arial"/>
                <a:sym typeface="Arial"/>
              </a:rPr>
              <a:t>Environmental data combined with Trees data   will help Camden council to achieve the objective of showing information about trees removed, trees planted and the net carbon and pollution impact on their website. </a:t>
            </a:r>
            <a:endParaRPr lang="en-GB" b="0" dirty="0"/>
          </a:p>
        </p:txBody>
      </p:sp>
      <p:sp>
        <p:nvSpPr>
          <p:cNvPr id="116" name="Google Shape;116;p17"/>
          <p:cNvSpPr txBox="1"/>
          <p:nvPr/>
        </p:nvSpPr>
        <p:spPr>
          <a:xfrm>
            <a:off x="3032933" y="758070"/>
            <a:ext cx="82276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867" kern="0" dirty="0">
              <a:solidFill>
                <a:srgbClr val="000000"/>
              </a:solidFill>
              <a:latin typeface="Lato"/>
              <a:ea typeface="Lato"/>
              <a:cs typeface="Lato"/>
              <a:sym typeface="Lato"/>
            </a:endParaRPr>
          </a:p>
        </p:txBody>
      </p:sp>
    </p:spTree>
    <p:extLst>
      <p:ext uri="{BB962C8B-B14F-4D97-AF65-F5344CB8AC3E}">
        <p14:creationId xmlns:p14="http://schemas.microsoft.com/office/powerpoint/2010/main" val="3456159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ctrTitle"/>
          </p:nvPr>
        </p:nvSpPr>
        <p:spPr>
          <a:xfrm>
            <a:off x="241069" y="404009"/>
            <a:ext cx="11849793" cy="6417600"/>
          </a:xfrm>
          <a:prstGeom prst="rect">
            <a:avLst/>
          </a:prstGeom>
          <a:effectLst>
            <a:outerShdw blurRad="57150" dist="19050" dir="5400000" algn="bl" rotWithShape="0">
              <a:srgbClr val="000000">
                <a:alpha val="50000"/>
              </a:srgbClr>
            </a:outerShdw>
            <a:reflection dist="38100" dir="5400000" fadeDir="5400012" sy="-100000" algn="bl" rotWithShape="0"/>
          </a:effectLst>
        </p:spPr>
        <p:txBody>
          <a:bodyPr spcFirstLastPara="1" wrap="square" lIns="121900" tIns="121900" rIns="121900" bIns="121900" anchor="t" anchorCtr="0">
            <a:normAutofit fontScale="90000"/>
          </a:bodyPr>
          <a:lstStyle/>
          <a:p>
            <a:r>
              <a:rPr lang="en" sz="3600" dirty="0">
                <a:solidFill>
                  <a:srgbClr val="0000FF"/>
                </a:solidFill>
              </a:rPr>
              <a:t>Requirements</a:t>
            </a:r>
            <a:endParaRPr sz="3600" dirty="0">
              <a:solidFill>
                <a:srgbClr val="0000FF"/>
              </a:solidFill>
            </a:endParaRPr>
          </a:p>
          <a:p>
            <a:pPr marL="609585" indent="-452954">
              <a:lnSpc>
                <a:spcPct val="115000"/>
              </a:lnSpc>
              <a:spcBef>
                <a:spcPts val="400"/>
              </a:spcBef>
              <a:buClr>
                <a:srgbClr val="1F1F1F"/>
              </a:buClr>
              <a:buSzPct val="100000"/>
              <a:buFont typeface="Arial"/>
              <a:buChar char="●"/>
            </a:pPr>
            <a:r>
              <a:rPr lang="en-GB" sz="2592" b="0" dirty="0">
                <a:solidFill>
                  <a:srgbClr val="1F1F1F"/>
                </a:solidFill>
                <a:highlight>
                  <a:srgbClr val="FFFFFF"/>
                </a:highlight>
                <a:latin typeface="Raleway ExtraBold"/>
                <a:ea typeface="Raleway ExtraBold"/>
                <a:cs typeface="Raleway ExtraBold"/>
                <a:sym typeface="Raleway ExtraBold"/>
              </a:rPr>
              <a:t>Limitations in data: </a:t>
            </a:r>
            <a:r>
              <a:rPr lang="en-GB" sz="2592" b="0" dirty="0">
                <a:solidFill>
                  <a:srgbClr val="1F1F1F"/>
                </a:solidFill>
                <a:highlight>
                  <a:srgbClr val="FFFFFF"/>
                </a:highlight>
                <a:latin typeface="Arial"/>
                <a:ea typeface="Arial"/>
                <a:cs typeface="Arial"/>
                <a:sym typeface="Arial"/>
              </a:rPr>
              <a:t>The common name data file does not contain all the common names for every scientific name and not all scientific name is in the file. In the Environmental Data under ‘Removal reason’ column, nan was used where there is data, this could have been properly labelled.</a:t>
            </a:r>
            <a:br>
              <a:rPr lang="en-GB" sz="2592" b="0" dirty="0">
                <a:solidFill>
                  <a:srgbClr val="1F1F1F"/>
                </a:solidFill>
                <a:highlight>
                  <a:srgbClr val="FFFFFF"/>
                </a:highlight>
                <a:latin typeface="Arial"/>
                <a:ea typeface="Arial"/>
                <a:cs typeface="Arial"/>
                <a:sym typeface="Arial"/>
              </a:rPr>
            </a:br>
            <a:endParaRPr lang="en-GB" sz="2592" b="0" dirty="0">
              <a:solidFill>
                <a:srgbClr val="1F1F1F"/>
              </a:solidFill>
              <a:highlight>
                <a:srgbClr val="FFFFFF"/>
              </a:highlight>
              <a:latin typeface="+mj-lt"/>
              <a:ea typeface="Arial"/>
              <a:cs typeface="Arial"/>
              <a:sym typeface="Arial"/>
            </a:endParaRPr>
          </a:p>
          <a:p>
            <a:pPr marL="609585" indent="-452954">
              <a:lnSpc>
                <a:spcPct val="115000"/>
              </a:lnSpc>
              <a:buClr>
                <a:srgbClr val="1F1F1F"/>
              </a:buClr>
              <a:buSzPct val="100000"/>
              <a:buFont typeface="Arial"/>
              <a:buChar char="●"/>
            </a:pPr>
            <a:r>
              <a:rPr lang="en-GB" sz="2592" dirty="0">
                <a:solidFill>
                  <a:srgbClr val="1F1F1F"/>
                </a:solidFill>
                <a:highlight>
                  <a:srgbClr val="FFFFFF"/>
                </a:highlight>
                <a:latin typeface="Arial"/>
                <a:ea typeface="Arial"/>
                <a:cs typeface="Arial"/>
                <a:sym typeface="Arial"/>
              </a:rPr>
              <a:t>C</a:t>
            </a:r>
            <a:r>
              <a:rPr lang="en-GB" sz="2800" dirty="0">
                <a:solidFill>
                  <a:srgbClr val="1F1F1F"/>
                </a:solidFill>
                <a:highlight>
                  <a:srgbClr val="FFFFFF"/>
                </a:highlight>
                <a:latin typeface="Arial"/>
                <a:ea typeface="Arial"/>
                <a:cs typeface="Arial"/>
                <a:sym typeface="Arial"/>
              </a:rPr>
              <a:t>lassifying the data columns:</a:t>
            </a:r>
            <a:br>
              <a:rPr lang="en-GB" sz="2800" b="0" dirty="0">
                <a:solidFill>
                  <a:srgbClr val="1F1F1F"/>
                </a:solidFill>
                <a:highlight>
                  <a:srgbClr val="FFFFFF"/>
                </a:highlight>
                <a:latin typeface="Arial"/>
                <a:ea typeface="Arial"/>
                <a:cs typeface="Arial"/>
                <a:sym typeface="Arial"/>
              </a:rPr>
            </a:br>
            <a:r>
              <a:rPr lang="en-GB" sz="2800" b="0" dirty="0">
                <a:solidFill>
                  <a:srgbClr val="1F1F1F"/>
                </a:solidFill>
                <a:highlight>
                  <a:srgbClr val="FFFFFF"/>
                </a:highlight>
                <a:latin typeface="Arial"/>
                <a:ea typeface="Arial"/>
                <a:cs typeface="Arial"/>
                <a:sym typeface="Arial"/>
              </a:rPr>
              <a:t>After careful study of  the string and numeric columns using value counts and descriptive stats classification of the columns become clearer and easier, for example ‘Number of trees’ column is in float instead of integer because a tree can only in whole but after using descriptive stats its confirm that the null values was responsible for it being categorise as floats which could make it </a:t>
            </a:r>
            <a:r>
              <a:rPr lang="en-GB" sz="2800" b="0" dirty="0" err="1">
                <a:solidFill>
                  <a:srgbClr val="1F1F1F"/>
                </a:solidFill>
                <a:highlight>
                  <a:srgbClr val="FFFFFF"/>
                </a:highlight>
                <a:latin typeface="Arial"/>
                <a:ea typeface="Arial"/>
                <a:cs typeface="Arial"/>
                <a:sym typeface="Arial"/>
              </a:rPr>
              <a:t>quantitive</a:t>
            </a:r>
            <a:r>
              <a:rPr lang="en-GB" sz="2800" b="0" dirty="0">
                <a:solidFill>
                  <a:srgbClr val="1F1F1F"/>
                </a:solidFill>
                <a:highlight>
                  <a:srgbClr val="FFFFFF"/>
                </a:highlight>
                <a:latin typeface="Arial"/>
                <a:ea typeface="Arial"/>
                <a:cs typeface="Arial"/>
                <a:sym typeface="Arial"/>
              </a:rPr>
              <a:t> continuous when it actually discrete variable. Date is qualitative ordinal by standard this was clarified by further online research.</a:t>
            </a:r>
            <a:r>
              <a:rPr lang="en-GB" sz="2400" b="0" dirty="0">
                <a:solidFill>
                  <a:srgbClr val="1F1F1F"/>
                </a:solidFill>
                <a:highlight>
                  <a:srgbClr val="FFFFFF"/>
                </a:highlight>
                <a:latin typeface="Arial"/>
                <a:ea typeface="Arial"/>
                <a:cs typeface="Arial"/>
                <a:sym typeface="Arial"/>
              </a:rPr>
              <a:t> </a:t>
            </a:r>
            <a:endParaRPr lang="en-GB" b="0" dirty="0"/>
          </a:p>
        </p:txBody>
      </p:sp>
      <p:sp>
        <p:nvSpPr>
          <p:cNvPr id="116" name="Google Shape;116;p17"/>
          <p:cNvSpPr txBox="1"/>
          <p:nvPr/>
        </p:nvSpPr>
        <p:spPr>
          <a:xfrm>
            <a:off x="3032933" y="758070"/>
            <a:ext cx="82276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867" kern="0" dirty="0">
              <a:solidFill>
                <a:srgbClr val="000000"/>
              </a:solidFill>
              <a:latin typeface="Lato"/>
              <a:ea typeface="Lato"/>
              <a:cs typeface="Lato"/>
              <a:sym typeface="Lato"/>
            </a:endParaRPr>
          </a:p>
        </p:txBody>
      </p:sp>
    </p:spTree>
    <p:extLst>
      <p:ext uri="{BB962C8B-B14F-4D97-AF65-F5344CB8AC3E}">
        <p14:creationId xmlns:p14="http://schemas.microsoft.com/office/powerpoint/2010/main" val="2737421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ctrTitle"/>
          </p:nvPr>
        </p:nvSpPr>
        <p:spPr>
          <a:xfrm>
            <a:off x="145473" y="295102"/>
            <a:ext cx="11945389" cy="6526507"/>
          </a:xfrm>
          <a:prstGeom prst="rect">
            <a:avLst/>
          </a:prstGeom>
          <a:effectLst>
            <a:outerShdw blurRad="57150" dist="19050" dir="5400000" algn="bl" rotWithShape="0">
              <a:srgbClr val="000000">
                <a:alpha val="50000"/>
              </a:srgbClr>
            </a:outerShdw>
            <a:reflection dist="38100" dir="5400000" fadeDir="5400012" sy="-100000" algn="bl" rotWithShape="0"/>
          </a:effectLst>
        </p:spPr>
        <p:txBody>
          <a:bodyPr spcFirstLastPara="1" wrap="square" lIns="121900" tIns="121900" rIns="121900" bIns="121900" anchor="t" anchorCtr="0">
            <a:normAutofit fontScale="90000"/>
          </a:bodyPr>
          <a:lstStyle/>
          <a:p>
            <a:r>
              <a:rPr lang="en" sz="3600" dirty="0">
                <a:solidFill>
                  <a:srgbClr val="0000FF"/>
                </a:solidFill>
              </a:rPr>
              <a:t>Quality</a:t>
            </a:r>
            <a:endParaRPr sz="3600" dirty="0">
              <a:solidFill>
                <a:srgbClr val="0000FF"/>
              </a:solidFill>
            </a:endParaRPr>
          </a:p>
          <a:p>
            <a:pPr marL="609585" indent="-452954">
              <a:lnSpc>
                <a:spcPct val="115000"/>
              </a:lnSpc>
              <a:spcBef>
                <a:spcPts val="400"/>
              </a:spcBef>
              <a:buClr>
                <a:srgbClr val="1F1F1F"/>
              </a:buClr>
              <a:buSzPct val="100000"/>
              <a:buFont typeface="Arial"/>
              <a:buChar char="●"/>
            </a:pPr>
            <a:r>
              <a:rPr lang="en-GB" sz="2592" b="0" dirty="0">
                <a:solidFill>
                  <a:srgbClr val="1F1F1F"/>
                </a:solidFill>
                <a:highlight>
                  <a:srgbClr val="FFFFFF"/>
                </a:highlight>
                <a:latin typeface="Raleway ExtraBold"/>
                <a:ea typeface="Raleway ExtraBold"/>
                <a:cs typeface="Raleway ExtraBold"/>
                <a:sym typeface="Raleway ExtraBold"/>
              </a:rPr>
              <a:t>Approach to data quality and issues identified: </a:t>
            </a:r>
            <a:r>
              <a:rPr lang="en-GB" sz="2592" b="0" dirty="0">
                <a:solidFill>
                  <a:srgbClr val="1F1F1F"/>
                </a:solidFill>
                <a:highlight>
                  <a:srgbClr val="FFFFFF"/>
                </a:highlight>
                <a:latin typeface="Arial"/>
                <a:ea typeface="Arial"/>
                <a:cs typeface="Arial"/>
                <a:sym typeface="Arial"/>
              </a:rPr>
              <a:t>Define the data quality dimension and metrics; define the acceptable percentage of missing values, duplicates data, relevance, completeness. Metrics for working with missing data could be </a:t>
            </a:r>
            <a:r>
              <a:rPr lang="en-GB" sz="2592" b="0" dirty="0" err="1">
                <a:solidFill>
                  <a:srgbClr val="1F1F1F"/>
                </a:solidFill>
                <a:highlight>
                  <a:srgbClr val="FFFFFF"/>
                </a:highlight>
                <a:latin typeface="Arial"/>
                <a:ea typeface="Arial"/>
                <a:cs typeface="Arial"/>
                <a:sym typeface="Arial"/>
              </a:rPr>
              <a:t>i</a:t>
            </a:r>
            <a:r>
              <a:rPr lang="en-GB" sz="2592" b="0" dirty="0">
                <a:solidFill>
                  <a:srgbClr val="1F1F1F"/>
                </a:solidFill>
                <a:highlight>
                  <a:srgbClr val="FFFFFF"/>
                </a:highlight>
                <a:latin typeface="Arial"/>
                <a:ea typeface="Arial"/>
                <a:cs typeface="Arial"/>
                <a:sym typeface="Arial"/>
              </a:rPr>
              <a:t>. Deleting rows(less than 5%), ii. </a:t>
            </a:r>
            <a:r>
              <a:rPr lang="en-GB" sz="2592" b="0" dirty="0" err="1">
                <a:solidFill>
                  <a:srgbClr val="1F1F1F"/>
                </a:solidFill>
                <a:highlight>
                  <a:srgbClr val="FFFFFF"/>
                </a:highlight>
                <a:latin typeface="Arial"/>
                <a:ea typeface="Arial"/>
                <a:cs typeface="Arial"/>
                <a:sym typeface="Arial"/>
              </a:rPr>
              <a:t>Mean|Median|Mode</a:t>
            </a:r>
            <a:r>
              <a:rPr lang="en-GB" sz="2592" b="0" dirty="0">
                <a:solidFill>
                  <a:srgbClr val="1F1F1F"/>
                </a:solidFill>
                <a:highlight>
                  <a:srgbClr val="FFFFFF"/>
                </a:highlight>
                <a:latin typeface="Arial"/>
                <a:ea typeface="Arial"/>
                <a:cs typeface="Arial"/>
                <a:sym typeface="Arial"/>
              </a:rPr>
              <a:t> imputation (5-25%), iii. Regression imputation, iv. Deleting variable ( When a variable is missing most of its data e.g. ‘Removal reason’ column has 99% nan values).</a:t>
            </a:r>
            <a:br>
              <a:rPr lang="en-GB" sz="2592" b="0" dirty="0">
                <a:solidFill>
                  <a:srgbClr val="1F1F1F"/>
                </a:solidFill>
                <a:highlight>
                  <a:srgbClr val="FFFFFF"/>
                </a:highlight>
                <a:latin typeface="Arial"/>
                <a:ea typeface="Arial"/>
                <a:cs typeface="Arial"/>
                <a:sym typeface="Arial"/>
              </a:rPr>
            </a:br>
            <a:r>
              <a:rPr lang="en-GB" sz="2592" b="0" dirty="0">
                <a:solidFill>
                  <a:srgbClr val="1F1F1F"/>
                </a:solidFill>
                <a:highlight>
                  <a:srgbClr val="FFFFFF"/>
                </a:highlight>
                <a:latin typeface="Arial"/>
                <a:ea typeface="Arial"/>
                <a:cs typeface="Arial"/>
                <a:sym typeface="Arial"/>
              </a:rPr>
              <a:t>Also, Report on data quality issues and their severity.   </a:t>
            </a:r>
            <a:br>
              <a:rPr lang="en-GB" sz="2592" b="0" dirty="0">
                <a:solidFill>
                  <a:srgbClr val="1F1F1F"/>
                </a:solidFill>
                <a:highlight>
                  <a:srgbClr val="FFFFFF"/>
                </a:highlight>
                <a:latin typeface="Arial"/>
                <a:ea typeface="Arial"/>
                <a:cs typeface="Arial"/>
                <a:sym typeface="Arial"/>
              </a:rPr>
            </a:br>
            <a:endParaRPr lang="en-GB" sz="2592" b="0" dirty="0">
              <a:solidFill>
                <a:srgbClr val="1F1F1F"/>
              </a:solidFill>
              <a:highlight>
                <a:srgbClr val="FFFFFF"/>
              </a:highlight>
              <a:latin typeface="+mj-lt"/>
              <a:ea typeface="Arial"/>
              <a:cs typeface="Arial"/>
              <a:sym typeface="Arial"/>
            </a:endParaRPr>
          </a:p>
          <a:p>
            <a:pPr marL="609585" indent="-452954">
              <a:lnSpc>
                <a:spcPct val="115000"/>
              </a:lnSpc>
              <a:buClr>
                <a:srgbClr val="1F1F1F"/>
              </a:buClr>
              <a:buSzPct val="100000"/>
              <a:buFont typeface="Arial"/>
              <a:buChar char="●"/>
            </a:pPr>
            <a:r>
              <a:rPr lang="en-GB" sz="2400" dirty="0">
                <a:solidFill>
                  <a:srgbClr val="1F1F1F"/>
                </a:solidFill>
                <a:highlight>
                  <a:srgbClr val="FFFFFF"/>
                </a:highlight>
                <a:latin typeface="Arial"/>
                <a:ea typeface="Arial"/>
                <a:cs typeface="Arial"/>
                <a:sym typeface="Arial"/>
              </a:rPr>
              <a:t>Data quality impact on council’s ability to meet the requirements of the initiatives:</a:t>
            </a:r>
            <a:br>
              <a:rPr lang="en-GB" sz="2800" b="0" dirty="0">
                <a:solidFill>
                  <a:srgbClr val="1F1F1F"/>
                </a:solidFill>
                <a:highlight>
                  <a:srgbClr val="FFFFFF"/>
                </a:highlight>
                <a:latin typeface="Arial"/>
                <a:ea typeface="Arial"/>
                <a:cs typeface="Arial"/>
                <a:sym typeface="Arial"/>
              </a:rPr>
            </a:br>
            <a:r>
              <a:rPr lang="en-GB" sz="2800" b="0" dirty="0" err="1">
                <a:solidFill>
                  <a:srgbClr val="1F1F1F"/>
                </a:solidFill>
                <a:highlight>
                  <a:srgbClr val="FFFFFF"/>
                </a:highlight>
                <a:latin typeface="Arial"/>
                <a:ea typeface="Arial"/>
                <a:cs typeface="Arial"/>
                <a:sym typeface="Arial"/>
              </a:rPr>
              <a:t>i</a:t>
            </a:r>
            <a:r>
              <a:rPr lang="en-GB" sz="2800" b="0" dirty="0">
                <a:solidFill>
                  <a:srgbClr val="1F1F1F"/>
                </a:solidFill>
                <a:highlight>
                  <a:srgbClr val="FFFFFF"/>
                </a:highlight>
                <a:latin typeface="Arial"/>
                <a:ea typeface="Arial"/>
                <a:cs typeface="Arial"/>
                <a:sym typeface="Arial"/>
              </a:rPr>
              <a:t>. Inaccurate results. The outliers in some columns will give inaccurate results                  </a:t>
            </a:r>
            <a:br>
              <a:rPr lang="en-GB" sz="2800" b="0" dirty="0">
                <a:solidFill>
                  <a:srgbClr val="1F1F1F"/>
                </a:solidFill>
                <a:highlight>
                  <a:srgbClr val="FFFFFF"/>
                </a:highlight>
                <a:latin typeface="Arial"/>
                <a:ea typeface="Arial"/>
                <a:cs typeface="Arial"/>
                <a:sym typeface="Arial"/>
              </a:rPr>
            </a:br>
            <a:r>
              <a:rPr lang="en-GB" sz="2800" b="0" dirty="0">
                <a:solidFill>
                  <a:srgbClr val="1F1F1F"/>
                </a:solidFill>
                <a:highlight>
                  <a:srgbClr val="FFFFFF"/>
                </a:highlight>
                <a:latin typeface="Arial"/>
                <a:ea typeface="Arial"/>
                <a:cs typeface="Arial"/>
                <a:sym typeface="Arial"/>
              </a:rPr>
              <a:t>ii. Working data outside the geolocation of the council.</a:t>
            </a:r>
            <a:br>
              <a:rPr lang="en-GB" sz="2800" b="0" dirty="0">
                <a:solidFill>
                  <a:srgbClr val="1F1F1F"/>
                </a:solidFill>
                <a:highlight>
                  <a:srgbClr val="FFFFFF"/>
                </a:highlight>
                <a:latin typeface="Arial"/>
                <a:ea typeface="Arial"/>
                <a:cs typeface="Arial"/>
                <a:sym typeface="Arial"/>
              </a:rPr>
            </a:br>
            <a:r>
              <a:rPr lang="en-GB" sz="2800" b="0" dirty="0">
                <a:solidFill>
                  <a:srgbClr val="1F1F1F"/>
                </a:solidFill>
                <a:highlight>
                  <a:srgbClr val="FFFFFF"/>
                </a:highlight>
                <a:latin typeface="Arial"/>
                <a:ea typeface="Arial"/>
                <a:cs typeface="Arial"/>
                <a:sym typeface="Arial"/>
              </a:rPr>
              <a:t>iii. Incomplete common names to the scientific names of trees in the council</a:t>
            </a:r>
            <a:endParaRPr lang="en-GB" b="0" dirty="0"/>
          </a:p>
        </p:txBody>
      </p:sp>
      <p:sp>
        <p:nvSpPr>
          <p:cNvPr id="116" name="Google Shape;116;p17"/>
          <p:cNvSpPr txBox="1"/>
          <p:nvPr/>
        </p:nvSpPr>
        <p:spPr>
          <a:xfrm>
            <a:off x="3032933" y="758070"/>
            <a:ext cx="82276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867" kern="0" dirty="0">
              <a:solidFill>
                <a:srgbClr val="000000"/>
              </a:solidFill>
              <a:latin typeface="Lato"/>
              <a:ea typeface="Lato"/>
              <a:cs typeface="Lato"/>
              <a:sym typeface="Lato"/>
            </a:endParaRPr>
          </a:p>
        </p:txBody>
      </p:sp>
    </p:spTree>
    <p:extLst>
      <p:ext uri="{BB962C8B-B14F-4D97-AF65-F5344CB8AC3E}">
        <p14:creationId xmlns:p14="http://schemas.microsoft.com/office/powerpoint/2010/main" val="3109642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ctrTitle"/>
          </p:nvPr>
        </p:nvSpPr>
        <p:spPr>
          <a:xfrm>
            <a:off x="145473" y="295102"/>
            <a:ext cx="11945389" cy="6526507"/>
          </a:xfrm>
          <a:prstGeom prst="rect">
            <a:avLst/>
          </a:prstGeom>
          <a:effectLst>
            <a:outerShdw blurRad="57150" dist="19050" dir="5400000" algn="bl" rotWithShape="0">
              <a:srgbClr val="000000">
                <a:alpha val="50000"/>
              </a:srgbClr>
            </a:outerShdw>
            <a:reflection dist="38100" dir="5400000" fadeDir="5400012" sy="-100000" algn="bl" rotWithShape="0"/>
          </a:effectLst>
        </p:spPr>
        <p:txBody>
          <a:bodyPr spcFirstLastPara="1" wrap="square" lIns="121900" tIns="121900" rIns="121900" bIns="121900" anchor="t" anchorCtr="0">
            <a:normAutofit/>
          </a:bodyPr>
          <a:lstStyle/>
          <a:p>
            <a:r>
              <a:rPr lang="en" sz="3600" dirty="0">
                <a:solidFill>
                  <a:srgbClr val="0000FF"/>
                </a:solidFill>
              </a:rPr>
              <a:t>Quality</a:t>
            </a:r>
            <a:br>
              <a:rPr lang="en-GB" sz="2592" b="0" dirty="0">
                <a:solidFill>
                  <a:srgbClr val="1F1F1F"/>
                </a:solidFill>
                <a:highlight>
                  <a:srgbClr val="FFFFFF"/>
                </a:highlight>
                <a:latin typeface="Arial"/>
                <a:ea typeface="Arial"/>
                <a:cs typeface="Arial"/>
                <a:sym typeface="Arial"/>
              </a:rPr>
            </a:br>
            <a:endParaRPr lang="en-GB" sz="2592" b="0" dirty="0">
              <a:solidFill>
                <a:srgbClr val="1F1F1F"/>
              </a:solidFill>
              <a:highlight>
                <a:srgbClr val="FFFFFF"/>
              </a:highlight>
              <a:latin typeface="+mj-lt"/>
              <a:ea typeface="Arial"/>
              <a:cs typeface="Arial"/>
              <a:sym typeface="Arial"/>
            </a:endParaRPr>
          </a:p>
          <a:p>
            <a:pPr marL="609585" indent="-452954">
              <a:lnSpc>
                <a:spcPct val="115000"/>
              </a:lnSpc>
              <a:buClr>
                <a:srgbClr val="1F1F1F"/>
              </a:buClr>
              <a:buSzPct val="100000"/>
              <a:buFont typeface="Arial"/>
              <a:buChar char="●"/>
            </a:pPr>
            <a:r>
              <a:rPr lang="en-GB" sz="2400" dirty="0">
                <a:solidFill>
                  <a:srgbClr val="1F1F1F"/>
                </a:solidFill>
                <a:highlight>
                  <a:srgbClr val="FFFFFF"/>
                </a:highlight>
                <a:latin typeface="Arial"/>
                <a:ea typeface="Arial"/>
                <a:cs typeface="Arial"/>
                <a:sym typeface="Arial"/>
              </a:rPr>
              <a:t>Risks to the council of having poor quality data:</a:t>
            </a:r>
            <a:r>
              <a:rPr lang="en-GB" sz="2800" b="0" dirty="0">
                <a:solidFill>
                  <a:srgbClr val="1F1F1F"/>
                </a:solidFill>
                <a:highlight>
                  <a:srgbClr val="FFFFFF"/>
                </a:highlight>
                <a:latin typeface="Arial"/>
                <a:ea typeface="Arial"/>
                <a:cs typeface="Arial"/>
                <a:sym typeface="Arial"/>
              </a:rPr>
              <a:t>              </a:t>
            </a:r>
            <a:br>
              <a:rPr lang="en-GB" sz="2800" b="0" dirty="0">
                <a:solidFill>
                  <a:srgbClr val="1F1F1F"/>
                </a:solidFill>
                <a:highlight>
                  <a:srgbClr val="FFFFFF"/>
                </a:highlight>
                <a:latin typeface="Arial"/>
                <a:ea typeface="Arial"/>
                <a:cs typeface="Arial"/>
                <a:sym typeface="Arial"/>
              </a:rPr>
            </a:br>
            <a:r>
              <a:rPr lang="en-GB" sz="2800" b="0" dirty="0" err="1">
                <a:solidFill>
                  <a:srgbClr val="1F1F1F"/>
                </a:solidFill>
                <a:highlight>
                  <a:srgbClr val="FFFFFF"/>
                </a:highlight>
                <a:latin typeface="Arial"/>
                <a:ea typeface="Arial"/>
                <a:cs typeface="Arial"/>
                <a:sym typeface="Arial"/>
              </a:rPr>
              <a:t>i</a:t>
            </a:r>
            <a:r>
              <a:rPr lang="en-GB" sz="2800" b="0" dirty="0">
                <a:solidFill>
                  <a:srgbClr val="1F1F1F"/>
                </a:solidFill>
                <a:highlight>
                  <a:srgbClr val="FFFFFF"/>
                </a:highlight>
                <a:latin typeface="Arial"/>
                <a:ea typeface="Arial"/>
                <a:cs typeface="Arial"/>
                <a:sym typeface="Arial"/>
              </a:rPr>
              <a:t>. Increased costs: more time and resources to clean and validate the data</a:t>
            </a:r>
            <a:br>
              <a:rPr lang="en-GB" sz="2800" b="0" dirty="0">
                <a:solidFill>
                  <a:srgbClr val="1F1F1F"/>
                </a:solidFill>
                <a:highlight>
                  <a:srgbClr val="FFFFFF"/>
                </a:highlight>
                <a:latin typeface="Arial"/>
                <a:ea typeface="Arial"/>
                <a:cs typeface="Arial"/>
                <a:sym typeface="Arial"/>
              </a:rPr>
            </a:br>
            <a:r>
              <a:rPr lang="en-GB" sz="2800" b="0" dirty="0">
                <a:solidFill>
                  <a:srgbClr val="1F1F1F"/>
                </a:solidFill>
                <a:highlight>
                  <a:srgbClr val="FFFFFF"/>
                </a:highlight>
                <a:latin typeface="Arial"/>
                <a:ea typeface="Arial"/>
                <a:cs typeface="Arial"/>
                <a:sym typeface="Arial"/>
              </a:rPr>
              <a:t>ii. Reduced productivity: difficult to find and use the information that is needed             </a:t>
            </a:r>
            <a:br>
              <a:rPr lang="en-GB" sz="2800" b="0" dirty="0">
                <a:solidFill>
                  <a:srgbClr val="1F1F1F"/>
                </a:solidFill>
                <a:highlight>
                  <a:srgbClr val="FFFFFF"/>
                </a:highlight>
                <a:latin typeface="Arial"/>
                <a:ea typeface="Arial"/>
                <a:cs typeface="Arial"/>
                <a:sym typeface="Arial"/>
              </a:rPr>
            </a:br>
            <a:r>
              <a:rPr lang="en-GB" sz="2800" b="0" dirty="0">
                <a:solidFill>
                  <a:srgbClr val="1F1F1F"/>
                </a:solidFill>
                <a:highlight>
                  <a:srgbClr val="FFFFFF"/>
                </a:highlight>
                <a:latin typeface="Arial"/>
                <a:ea typeface="Arial"/>
                <a:cs typeface="Arial"/>
                <a:sym typeface="Arial"/>
              </a:rPr>
              <a:t>iii. Damage to reputation: having trees outside the Council geolocation in her brochure</a:t>
            </a:r>
            <a:br>
              <a:rPr lang="en-GB" sz="2800" b="0" dirty="0">
                <a:solidFill>
                  <a:srgbClr val="1F1F1F"/>
                </a:solidFill>
                <a:highlight>
                  <a:srgbClr val="FFFFFF"/>
                </a:highlight>
                <a:latin typeface="Arial"/>
                <a:ea typeface="Arial"/>
                <a:cs typeface="Arial"/>
                <a:sym typeface="Arial"/>
              </a:rPr>
            </a:br>
            <a:r>
              <a:rPr lang="en-GB" sz="2800" b="0" dirty="0">
                <a:solidFill>
                  <a:srgbClr val="1F1F1F"/>
                </a:solidFill>
                <a:highlight>
                  <a:srgbClr val="FFFFFF"/>
                </a:highlight>
                <a:latin typeface="Arial"/>
                <a:ea typeface="Arial"/>
                <a:cs typeface="Arial"/>
                <a:sym typeface="Arial"/>
              </a:rPr>
              <a:t>iv. Poor quality data means poor quality analysis. Garbage in garbage out. </a:t>
            </a:r>
            <a:r>
              <a:rPr lang="en-GB" sz="2400" b="0" dirty="0">
                <a:solidFill>
                  <a:srgbClr val="1F1F1F"/>
                </a:solidFill>
                <a:highlight>
                  <a:srgbClr val="FFFFFF"/>
                </a:highlight>
                <a:latin typeface="Arial"/>
                <a:ea typeface="Arial"/>
                <a:cs typeface="Arial"/>
                <a:sym typeface="Arial"/>
              </a:rPr>
              <a:t> </a:t>
            </a:r>
            <a:endParaRPr lang="en-GB" b="0" dirty="0"/>
          </a:p>
        </p:txBody>
      </p:sp>
      <p:sp>
        <p:nvSpPr>
          <p:cNvPr id="116" name="Google Shape;116;p17"/>
          <p:cNvSpPr txBox="1"/>
          <p:nvPr/>
        </p:nvSpPr>
        <p:spPr>
          <a:xfrm>
            <a:off x="3032933" y="758070"/>
            <a:ext cx="82276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867" kern="0" dirty="0">
              <a:solidFill>
                <a:srgbClr val="000000"/>
              </a:solidFill>
              <a:latin typeface="Lato"/>
              <a:ea typeface="Lato"/>
              <a:cs typeface="Lato"/>
              <a:sym typeface="Lato"/>
            </a:endParaRPr>
          </a:p>
        </p:txBody>
      </p:sp>
    </p:spTree>
    <p:extLst>
      <p:ext uri="{BB962C8B-B14F-4D97-AF65-F5344CB8AC3E}">
        <p14:creationId xmlns:p14="http://schemas.microsoft.com/office/powerpoint/2010/main" val="3953775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ctrTitle"/>
          </p:nvPr>
        </p:nvSpPr>
        <p:spPr>
          <a:xfrm>
            <a:off x="145473" y="295102"/>
            <a:ext cx="11945389" cy="6526507"/>
          </a:xfrm>
          <a:prstGeom prst="rect">
            <a:avLst/>
          </a:prstGeom>
          <a:effectLst>
            <a:outerShdw blurRad="57150" dist="19050" dir="5400000" algn="bl" rotWithShape="0">
              <a:srgbClr val="000000">
                <a:alpha val="50000"/>
              </a:srgbClr>
            </a:outerShdw>
            <a:reflection dist="38100" dir="5400000" fadeDir="5400012" sy="-100000" algn="bl" rotWithShape="0"/>
          </a:effectLst>
        </p:spPr>
        <p:txBody>
          <a:bodyPr spcFirstLastPara="1" wrap="square" lIns="121900" tIns="121900" rIns="121900" bIns="121900" anchor="t" anchorCtr="0">
            <a:normAutofit fontScale="90000"/>
          </a:bodyPr>
          <a:lstStyle/>
          <a:p>
            <a:r>
              <a:rPr lang="en" sz="3600" dirty="0">
                <a:solidFill>
                  <a:srgbClr val="0000FF"/>
                </a:solidFill>
              </a:rPr>
              <a:t>C</a:t>
            </a:r>
            <a:r>
              <a:rPr lang="en-GB" sz="3600" dirty="0" err="1">
                <a:solidFill>
                  <a:srgbClr val="0000FF"/>
                </a:solidFill>
              </a:rPr>
              <a:t>hallenges</a:t>
            </a:r>
            <a:r>
              <a:rPr lang="en-GB" sz="3600" dirty="0">
                <a:solidFill>
                  <a:srgbClr val="0000FF"/>
                </a:solidFill>
              </a:rPr>
              <a:t> and  risks working with data from multiple sources</a:t>
            </a:r>
            <a:br>
              <a:rPr lang="en-GB" sz="3600" dirty="0">
                <a:solidFill>
                  <a:srgbClr val="0000FF"/>
                </a:solidFill>
              </a:rPr>
            </a:br>
            <a:endParaRPr lang="en-GB" sz="3600" dirty="0">
              <a:solidFill>
                <a:srgbClr val="0000FF"/>
              </a:solidFill>
            </a:endParaRPr>
          </a:p>
          <a:p>
            <a:pPr marL="609585" indent="-452954">
              <a:lnSpc>
                <a:spcPct val="115000"/>
              </a:lnSpc>
              <a:spcBef>
                <a:spcPts val="400"/>
              </a:spcBef>
              <a:buClr>
                <a:srgbClr val="1F1F1F"/>
              </a:buClr>
              <a:buSzPct val="100000"/>
              <a:buFont typeface="Arial"/>
              <a:buChar char="●"/>
            </a:pPr>
            <a:r>
              <a:rPr lang="en-GB" sz="2592" b="0" dirty="0" err="1">
                <a:solidFill>
                  <a:srgbClr val="1F1F1F"/>
                </a:solidFill>
                <a:highlight>
                  <a:srgbClr val="FFFFFF"/>
                </a:highlight>
                <a:latin typeface="Arial"/>
                <a:ea typeface="Arial"/>
                <a:cs typeface="Arial"/>
                <a:sym typeface="Arial"/>
              </a:rPr>
              <a:t>i</a:t>
            </a:r>
            <a:r>
              <a:rPr lang="en-GB" sz="2592" b="0" dirty="0">
                <a:solidFill>
                  <a:srgbClr val="1F1F1F"/>
                </a:solidFill>
                <a:highlight>
                  <a:srgbClr val="FFFFFF"/>
                </a:highlight>
                <a:latin typeface="Arial"/>
                <a:ea typeface="Arial"/>
                <a:cs typeface="Arial"/>
                <a:sym typeface="Arial"/>
              </a:rPr>
              <a:t>. Data inconsistency: inconsistent in terms of its format, structure, or semantics.</a:t>
            </a:r>
            <a:br>
              <a:rPr lang="en-GB" sz="2592" b="0" dirty="0">
                <a:solidFill>
                  <a:srgbClr val="1F1F1F"/>
                </a:solidFill>
                <a:highlight>
                  <a:srgbClr val="FFFFFF"/>
                </a:highlight>
                <a:latin typeface="Arial"/>
                <a:ea typeface="Arial"/>
                <a:cs typeface="Arial"/>
                <a:sym typeface="Arial"/>
              </a:rPr>
            </a:br>
            <a:r>
              <a:rPr lang="en-GB" sz="2592" b="0" dirty="0">
                <a:solidFill>
                  <a:srgbClr val="1F1F1F"/>
                </a:solidFill>
                <a:highlight>
                  <a:srgbClr val="FFFFFF"/>
                </a:highlight>
                <a:latin typeface="Arial"/>
                <a:ea typeface="Arial"/>
                <a:cs typeface="Arial"/>
                <a:sym typeface="Arial"/>
              </a:rPr>
              <a:t>ii. Data quality: different sources may have different quality levels.</a:t>
            </a:r>
            <a:br>
              <a:rPr lang="en-GB" sz="2592" b="0" dirty="0">
                <a:solidFill>
                  <a:srgbClr val="1F1F1F"/>
                </a:solidFill>
                <a:highlight>
                  <a:srgbClr val="FFFFFF"/>
                </a:highlight>
                <a:latin typeface="Arial"/>
                <a:ea typeface="Arial"/>
                <a:cs typeface="Arial"/>
                <a:sym typeface="Arial"/>
              </a:rPr>
            </a:br>
            <a:r>
              <a:rPr lang="en-GB" sz="2592" b="0" dirty="0">
                <a:solidFill>
                  <a:srgbClr val="1F1F1F"/>
                </a:solidFill>
                <a:highlight>
                  <a:srgbClr val="FFFFFF"/>
                </a:highlight>
                <a:latin typeface="Arial"/>
                <a:ea typeface="Arial"/>
                <a:cs typeface="Arial"/>
                <a:sym typeface="Arial"/>
              </a:rPr>
              <a:t>iii. Data integration: Integrating data from multiple sources can be a complex and time-consuming process.</a:t>
            </a:r>
            <a:br>
              <a:rPr lang="en-GB" sz="2592" b="0" dirty="0">
                <a:solidFill>
                  <a:srgbClr val="1F1F1F"/>
                </a:solidFill>
                <a:highlight>
                  <a:srgbClr val="FFFFFF"/>
                </a:highlight>
                <a:latin typeface="Arial"/>
                <a:ea typeface="Arial"/>
                <a:cs typeface="Arial"/>
                <a:sym typeface="Arial"/>
              </a:rPr>
            </a:br>
            <a:r>
              <a:rPr lang="en-GB" sz="2592" b="0" dirty="0">
                <a:solidFill>
                  <a:srgbClr val="1F1F1F"/>
                </a:solidFill>
                <a:highlight>
                  <a:srgbClr val="FFFFFF"/>
                </a:highlight>
                <a:latin typeface="Arial"/>
                <a:ea typeface="Arial"/>
                <a:cs typeface="Arial"/>
                <a:sym typeface="Arial"/>
              </a:rPr>
              <a:t>iv. Data governance: Ensuring that the data is secure, accessible, and compliant with regulations can be challenging.</a:t>
            </a:r>
            <a:br>
              <a:rPr lang="en-GB" sz="2592" b="0" dirty="0">
                <a:solidFill>
                  <a:srgbClr val="1F1F1F"/>
                </a:solidFill>
                <a:highlight>
                  <a:srgbClr val="FFFFFF"/>
                </a:highlight>
                <a:latin typeface="Arial"/>
                <a:ea typeface="Arial"/>
                <a:cs typeface="Arial"/>
                <a:sym typeface="Arial"/>
              </a:rPr>
            </a:br>
            <a:r>
              <a:rPr lang="en-GB" sz="2592" b="0" dirty="0">
                <a:solidFill>
                  <a:srgbClr val="1F1F1F"/>
                </a:solidFill>
                <a:highlight>
                  <a:srgbClr val="FFFFFF"/>
                </a:highlight>
                <a:latin typeface="Arial"/>
                <a:ea typeface="Arial"/>
                <a:cs typeface="Arial"/>
                <a:sym typeface="Arial"/>
              </a:rPr>
              <a:t>v. Data privacy: data from multiple sources can raise privacy concerns.       </a:t>
            </a:r>
            <a:br>
              <a:rPr lang="en-GB" sz="2592" b="0" dirty="0">
                <a:solidFill>
                  <a:srgbClr val="1F1F1F"/>
                </a:solidFill>
                <a:highlight>
                  <a:srgbClr val="FFFFFF"/>
                </a:highlight>
                <a:latin typeface="Arial"/>
                <a:ea typeface="Arial"/>
                <a:cs typeface="Arial"/>
                <a:sym typeface="Arial"/>
              </a:rPr>
            </a:br>
            <a:endParaRPr lang="en-GB" b="0" dirty="0"/>
          </a:p>
        </p:txBody>
      </p:sp>
      <p:sp>
        <p:nvSpPr>
          <p:cNvPr id="116" name="Google Shape;116;p17"/>
          <p:cNvSpPr txBox="1"/>
          <p:nvPr/>
        </p:nvSpPr>
        <p:spPr>
          <a:xfrm>
            <a:off x="3032933" y="758070"/>
            <a:ext cx="82276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867" kern="0" dirty="0">
              <a:solidFill>
                <a:srgbClr val="000000"/>
              </a:solidFill>
              <a:latin typeface="Lato"/>
              <a:ea typeface="Lato"/>
              <a:cs typeface="Lato"/>
              <a:sym typeface="Lato"/>
            </a:endParaRPr>
          </a:p>
        </p:txBody>
      </p:sp>
    </p:spTree>
    <p:extLst>
      <p:ext uri="{BB962C8B-B14F-4D97-AF65-F5344CB8AC3E}">
        <p14:creationId xmlns:p14="http://schemas.microsoft.com/office/powerpoint/2010/main" val="2625152076"/>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1237</TotalTime>
  <Words>1056</Words>
  <Application>Microsoft Office PowerPoint</Application>
  <PresentationFormat>Widescreen</PresentationFormat>
  <Paragraphs>27</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Lato</vt:lpstr>
      <vt:lpstr>Raleway</vt:lpstr>
      <vt:lpstr>Raleway ExtraBold</vt:lpstr>
      <vt:lpstr>Streamline</vt:lpstr>
      <vt:lpstr>INTRODUCTION</vt:lpstr>
      <vt:lpstr>Data lifecycle Stages of Data lifecycle for this project includes:  Create, Store, Use. The used for this project was acquired (Create) from the following  sources;  i. Trees Data: Website download from Camden Council. This is an    Excel file  ii. Common Names Data: Web scrapping using API, scraping  of    third-party website (a horticultural organization) This is in json     format. iii. Environmental Data: This is an extract gotten by querying the      Camden council assets database. This is a csv file.  *All the three files were combined in Python Jupyter Notebook  in preparation for analysis.</vt:lpstr>
      <vt:lpstr>Data lifecycle Updating the original data at its source, sensitivity and ownership scenarios.  For Trees Data and Environmental Data: The analysis carried out has identified errors and ways to improve its quality, this can be updated in the original data source  after data cleaning and upon approval from appropriate department(data team coordinator) in the council.     Common Names Data is from a third-party website and cannot be updated at source due ownership and other GDPR legislations. </vt:lpstr>
      <vt:lpstr>Data lifecycle Updating the original data at its source, sensitivity and ownership scenarios.  Common Names Data is owned by a third-party, the sensitivity can be assumed to be public since it readily available on their website, however care should be taken in aspects of use and copyrights. The Council might need to contact the organisation on issues of ownership and use of their data, security, ethics and legislation    The impacts of different sensitivity boarders around the intended audience that the primary data source is to be used for, Public Tree Data and Tree Walks Brochures projects are for general public therefore internal data such Environmental should be used with caution. The Council owns Trees Data and Environmental Data, this eliminate risks of ownership issues including security, ethics and legislation.   </vt:lpstr>
      <vt:lpstr>Requirements Public Tree Data Project: Trees data and common data combined will provide list of all trees in the borough, this will serve the “opendata” initiative of the borough without exposing any sensitive or internal data. The columns are properly label to identify qualitative/ quantitative variables, binary/ nominal/ ordinal, discrete/ continuous variables, they contained required data needed for the project.   Tree Walks Brochures Project: Trees data and common names data combined  will enable the public access all the trees in the borough. The common names column will help the public for easy identification while the Trees data will make easy location of any particular tree of interest.  Environment Report project: Environmental data combined with Trees data   will help Camden council to achieve the objective of showing information about trees removed, trees planted and the net carbon and pollution impact on their website. </vt:lpstr>
      <vt:lpstr>Requirements Limitations in data: The common name data file does not contain all the common names for every scientific name and not all scientific name is in the file. In the Environmental Data under ‘Removal reason’ column, nan was used where there is data, this could have been properly labelled.  Classifying the data columns: After careful study of  the string and numeric columns using value counts and descriptive stats classification of the columns become clearer and easier, for example ‘Number of trees’ column is in float instead of integer because a tree can only in whole but after using descriptive stats its confirm that the null values was responsible for it being categorise as floats which could make it quantitive continuous when it actually discrete variable. Date is qualitative ordinal by standard this was clarified by further online research. </vt:lpstr>
      <vt:lpstr>Quality Approach to data quality and issues identified: Define the data quality dimension and metrics; define the acceptable percentage of missing values, duplicates data, relevance, completeness. Metrics for working with missing data could be i. Deleting rows(less than 5%), ii. Mean|Median|Mode imputation (5-25%), iii. Regression imputation, iv. Deleting variable ( When a variable is missing most of its data e.g. ‘Removal reason’ column has 99% nan values). Also, Report on data quality issues and their severity.     Data quality impact on council’s ability to meet the requirements of the initiatives: i. Inaccurate results. The outliers in some columns will give inaccurate results                   ii. Working data outside the geolocation of the council. iii. Incomplete common names to the scientific names of trees in the council</vt:lpstr>
      <vt:lpstr>Quality  Risks to the council of having poor quality data:               i. Increased costs: more time and resources to clean and validate the data ii. Reduced productivity: difficult to find and use the information that is needed              iii. Damage to reputation: having trees outside the Council geolocation in her brochure iv. Poor quality data means poor quality analysis. Garbage in garbage out.  </vt:lpstr>
      <vt:lpstr>Challenges and  risks working with data from multiple sources  i. Data inconsistency: inconsistent in terms of its format, structure, or semantics. ii. Data quality: different sources may have different quality levels. iii. Data integration: Integrating data from multiple sources can be a complex and time-consuming process. iv. Data governance: Ensuring that the data is secure, accessible, and compliant with regulations can be challenging. v. Data privacy: data from multiple sources can raise privacy concerns.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lifecycle Planning: Identify data needs, develop data management plan Collection: Gather data from a variety of sources Storage: Organize and store data in a secure and accessible way Analyze: Management: Protect data from unauthorized access, ensure data quality, comply with regulations Use: Analyze data to generate insights, make decisions (the stage of this project) Disposal: Delete data that is no longer needed </dc:title>
  <dc:creator>habib shittu</dc:creator>
  <cp:lastModifiedBy>habib shittu</cp:lastModifiedBy>
  <cp:revision>1</cp:revision>
  <dcterms:created xsi:type="dcterms:W3CDTF">2023-08-26T07:52:53Z</dcterms:created>
  <dcterms:modified xsi:type="dcterms:W3CDTF">2023-09-13T18:10:01Z</dcterms:modified>
</cp:coreProperties>
</file>