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33F9-2EA9-47EA-A835-BC17C2B0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27779-E477-4DA3-8977-755C89C6A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09384-C6C0-487B-B219-F7E9C168C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FD97A-A366-41AF-9BB4-8E9634D4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B9277-A373-4B10-BFE3-47054B4E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0F7C-1182-490B-801A-E5197B227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77B7-54D7-4292-BB4A-A83AB7E1D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035D-F669-4BBB-99DE-82C11A1F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6E1D-FC98-46DF-A5B3-3741C52B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24D5A-76CD-45B9-91E0-71FB9E61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5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43B81-A6EA-4720-80B7-87FE4F94F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D2E0A-EB29-4C76-9211-2B849E5A9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A360-3249-495B-907E-44BCBC1BE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FAFB5-04E5-4E1F-8201-7BD9BBE9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9F36-2985-444D-8D64-15A1201D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EC0E-2F67-4516-8BC8-4B675D2C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DE8C-0360-419C-AA30-98FDC96B9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D6598-D350-4D47-9169-5AD763DFC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E0E9-E308-4F41-847F-B1CA68D0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AF89F-3823-4042-A203-496F3261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8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2D39-1079-4A96-92D5-64AF3AB71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4E7C-4FAB-4252-B42D-230A57BAD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000B5-F422-4D0E-A3EC-A2387827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E4E2D-3816-4875-8C5B-E59EB9F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BBCEE-A95B-40C0-B178-2F619BE8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68EA3-AE95-4182-8DD7-A13B6447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3C90-2351-4F63-9ABF-6903CE03A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378FF-9B54-4C53-B091-9BF643F43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3EA29-52FE-4237-A473-679136EA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5BA28-605A-42E6-A5A8-EA829E3E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E0EB5-752A-4155-A808-62DB73E0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3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BB1-7894-4551-A5B9-7EA0CBCF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BC6DD-E9EC-4BC0-A44B-173E5EBB1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26D2B-FA1A-4058-AF40-72C860A22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D044D-E5E3-4C80-AE82-669ECA2D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337FE4-57CA-45F8-9798-814B98385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B4F9E-6842-4653-9A08-3C6A25BE4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9CA67-F75D-443F-AA91-FC17239C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3C386-883E-4ADD-BB81-BDA2EC5B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35C6-9DA6-4BAA-BC14-D8E12435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D25A5-D61B-4569-A982-1A487645B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1D2399-38AD-434A-99A6-D92708C6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F0318-2D0A-4371-9AD7-E2E6782BE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5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D583C-319D-4FAB-93CB-D3E99E63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DB62D-D2CB-4D92-9025-B22D082B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51EA4-D69F-46BF-8CE6-D578AB01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4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6E31-8CBD-4819-97A3-21ECB0DC9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6933-0F36-45A7-9879-3E7ED3432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1ABE0-2B60-414E-891F-69A89DF58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09DD4-DA93-46C7-988E-34F2B49D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DCCB4-984B-4DF7-BEB4-8D1A6B3E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4A047-F6A8-4B9B-B6A9-2799CED4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4697-8F3B-4A75-BD2F-E705C2E3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A6F0E5-AC2F-4160-8435-3784D1829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76C89-57D0-4113-9B51-CFCFEB2D6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EC139-57A5-434C-BE3B-C8035FCBD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10B64-7D94-49C4-806F-31657C8D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5A847-E670-4A7B-A9CD-C5AB324A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40F30-D9B9-42CB-A2C2-1EF3350E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1E581-B83A-447B-AD83-D7F38A945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9EF5-1C40-40BA-98C2-4907EDC43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7DE1-ADDD-4610-BBDD-ABE539111F16}" type="datetimeFigureOut">
              <a:rPr lang="en-US" smtClean="0"/>
              <a:t>02-Jun-20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095EF-0E79-4EE0-BF5E-52F152A6B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FFFF-8A6A-421D-A368-CEB596B34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A705F-951D-4A9E-8AF5-B97DA3E349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64E5-D57E-472F-8801-5ECEA44308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94E3A-89DD-4215-8A74-F56CA2A87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06BF6-6DDC-4C97-8FAF-396E65DF7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6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394C5-F872-4FA8-89AC-553EDA9A5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4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8D92E8F-FEF2-4BE9-8EAF-A347B01BF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1E1DF9-3865-4463-A245-0A4106277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5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9BD807-8A26-49C4-9586-E10B6731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39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5D2E91-9C10-4683-AD7A-06E5E10F6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7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1FECC-92B4-4999-B410-E8ED80A26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DE94E9-C802-44C9-89DA-EFDD44BAC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0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9D3295-3984-4FD2-9DC8-A6F3300B7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5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23858-1AB7-4CF8-B04B-B20B5544E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EA634B-CBBE-45CE-8896-84AA954B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7A6B60-5555-48E4-9327-6203A1B4B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01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CB560-3C6C-40B9-BD03-A978B0A1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67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DE69C-4D5B-4D61-B204-C1C8D238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51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45378-52FF-44A8-9A3E-8E454D2D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27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CBC38F-C6B2-4D0F-AD98-9497F8F5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0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4F42E80-0551-4728-B9C0-20E07790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34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8CC45-F55A-4EB5-A06F-71609229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33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32A7C-457C-44CC-BEB6-FFAF31675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80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253C04-3382-4CF1-9946-B84F3C5A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48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741069-4032-4EC4-8048-7F3C3CDD0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291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29872-7B73-40E1-9978-F3087476B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230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F7F252-2F78-41E4-9653-35B422B5C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6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9E2D3C-42FB-4004-85B2-9DD7247F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13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9E048-529A-4BF0-AB8D-855C18DD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90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3C8DF-7C91-4D7F-84D0-E0E38DD7B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92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3BB54C-766A-4F47-AF60-D1B434230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54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8A5D86-E97D-47C2-B4A9-406EFFECA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43B90-A637-4585-91B4-4F03AE0DC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25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4D150B-0E5F-4F3A-9792-27C6F7C39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7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37B4D1-EBE4-43C5-BE21-553334B4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47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327700-2F37-4D30-849B-F8755E6C7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44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3EA6AB-D48C-47E1-A8E5-D0FB54113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230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A90473-744F-41FA-B199-FD4CB88C5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36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6B21D-0457-45E9-BA8A-52A17B659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294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9092F-765F-4A8F-95CD-1736AF74D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54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939030-A265-49CE-B4BC-18152ADE1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13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7E07D5-C65F-44F1-9B48-CC9DEF776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1EFC49-33DE-4DF0-9651-C2D902F58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932" y="0"/>
            <a:ext cx="6888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45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809C95-64FF-48BA-A6C2-A19A4163A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6805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3BCC9-070E-45F8-8880-C06EE732D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14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D19B7F-D113-4DAA-9F62-97DCF709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6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ED85B3-333E-4FA2-98F3-A82D4BAC6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4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CC3156-D439-4D05-A768-8A0380365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2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448C67-563E-474D-B5F4-5CC4DEDFA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3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B31ED1-1032-4F7B-84F7-9A41988025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59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06D3B-E2E9-454B-9376-94AF0854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58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BBCAF8-63F3-4CB0-AE96-8C59AF637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5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06DF8A-E6CB-4958-898B-3228BF588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9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95DD88-3895-44E7-9BD7-347EACA6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84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CA4DEE-B5A3-4EFD-96AB-E2C499F84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45" y="0"/>
            <a:ext cx="9597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50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58EDC4E-3709-4B01-A084-09E414759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702" y="0"/>
            <a:ext cx="3348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Sabir</dc:creator>
  <cp:lastModifiedBy>Sabir</cp:lastModifiedBy>
  <cp:revision>2</cp:revision>
  <dcterms:created xsi:type="dcterms:W3CDTF">2020-06-02T10:00:53Z</dcterms:created>
  <dcterms:modified xsi:type="dcterms:W3CDTF">2020-06-02T10:15:25Z</dcterms:modified>
</cp:coreProperties>
</file>