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CF71-594B-9248-8611-47C1E986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2D11B-112C-9B43-BFDD-AF9221A4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4C03-2943-B142-964D-C9F19D8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913A-7615-4B45-8A25-A9DF80F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E72A-44F8-E841-8D0C-5A2D1689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D209-84CB-0841-8AB6-E2A6CCA6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582D-FE7C-8449-A612-A3004D9C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AB20-1E7E-9443-BA30-D7B45D47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0838-7497-0E40-9EB5-2CFF7788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955F-12FD-BF40-911C-3282180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A48A5-0ED7-2B45-8C43-729D9E5CC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3ECE-40B5-6E42-B2A3-B04BAE8F7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AA18-1995-414F-853E-3D9F04F3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333B-6C4F-6A41-8996-0DD29E74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516-BBF1-704C-8FA0-CA2B8C3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9AD-C164-584C-98B8-0E0B4274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058B-F245-6C4A-A4D7-1194D7C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5A86-19AD-374F-9748-4627313E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63BE-B749-3246-8DE6-119F26C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E2A7-6468-5341-B863-1CEF122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D493-3F20-DB4A-9407-739297E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54F8-693E-FD4F-889F-290FA325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8CA-8416-454C-B8C6-1342085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AF47-DEFA-C84D-8B48-47600EA1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9802-EF22-8A4B-AA50-50EA237B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5BE-E498-634A-B295-DC2EE2E8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6596-74DE-FF41-B34E-4B1CCFAB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06FBE-C2FD-CC48-9547-E1CF7F24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F7AE-9845-D041-A7E0-01CDB41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AB86-B569-1C4D-AED4-8DEA0A6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7C20-BB0A-C14D-B3F5-BD328F42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A166-1AF8-2648-9CF0-3F21E241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51D3-F826-D844-9BC9-586AAC8C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39DE-A78F-2A49-B89E-8727ECD1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FF32-8655-8B43-84DC-225592789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8A518-5CA5-8D44-871B-69CA18A0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FF63-E135-B54C-83F4-D57A9610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D33A9-59E9-C146-9FE0-1F1FD5B8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8BD72-F912-BE49-971C-FF7C0D5D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011-730F-874C-95BA-C0E28901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10468-9DE5-DD44-A5E2-F3BD8CA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B4C6-8810-D84A-A7E0-AEF4B8B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0565-635C-DC46-920D-9A018C7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7FBF7-4CA3-9948-98E1-48888BF9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5E02-84E1-0C45-B9FF-1660AD2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BD0A-9A35-2F47-9F3D-BD2C326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0D7-F8B8-2E42-BA5C-9333E64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4D90-8751-4B46-8207-29C69E6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8FF09-A0CD-8546-AA63-48371423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93D7-D2AB-EA42-907F-F7E2C81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40B13-B532-7845-BFBB-A5E2EF7E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FE21-4AD1-0141-922F-13D1AA4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96C5-B7C6-B24D-98FE-AACAE9A7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470AC-90B1-CD45-AF3E-3C260B821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9817-0FC8-C746-83E9-FF7BCA5E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1663-B417-774B-95D1-117841F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232D-35BA-F544-A340-309AE78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AF4D-3A61-DA41-BE87-7838BC3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68C14-3D6C-E949-A347-722BC1D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063F-0009-0F49-9FC2-54F12726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6E62-F530-FD4F-8182-733D736B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4ADF-D3A0-4842-89F2-BBB773D0D2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8DD8-B4EA-A648-BB6F-D07A6FB8D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EA01-DF82-C649-832F-8AC1FC12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DD796-1D2B-44ED-875D-BB5C8713C192}"/>
              </a:ext>
            </a:extLst>
          </p:cNvPr>
          <p:cNvSpPr/>
          <p:nvPr/>
        </p:nvSpPr>
        <p:spPr>
          <a:xfrm>
            <a:off x="683966" y="1743956"/>
            <a:ext cx="4697261" cy="314403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455B74-630E-42CC-83B3-23EB2C5968A4}"/>
              </a:ext>
            </a:extLst>
          </p:cNvPr>
          <p:cNvSpPr/>
          <p:nvPr/>
        </p:nvSpPr>
        <p:spPr>
          <a:xfrm>
            <a:off x="5961075" y="1628384"/>
            <a:ext cx="4478581" cy="314403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C483-C0E1-4BF2-B566-894D16A12F8D}"/>
              </a:ext>
            </a:extLst>
          </p:cNvPr>
          <p:cNvSpPr/>
          <p:nvPr/>
        </p:nvSpPr>
        <p:spPr>
          <a:xfrm>
            <a:off x="814192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A3BD5-3826-4762-AF5F-5DA527D87D03}"/>
              </a:ext>
            </a:extLst>
          </p:cNvPr>
          <p:cNvSpPr/>
          <p:nvPr/>
        </p:nvSpPr>
        <p:spPr>
          <a:xfrm>
            <a:off x="1817318" y="2912301"/>
            <a:ext cx="1072018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BDFF-FBB4-493F-8262-21145663C1CE}"/>
              </a:ext>
            </a:extLst>
          </p:cNvPr>
          <p:cNvSpPr/>
          <p:nvPr/>
        </p:nvSpPr>
        <p:spPr>
          <a:xfrm>
            <a:off x="2965536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88D92-E4AD-4098-A8B0-2661C89E7C4D}"/>
              </a:ext>
            </a:extLst>
          </p:cNvPr>
          <p:cNvSpPr/>
          <p:nvPr/>
        </p:nvSpPr>
        <p:spPr>
          <a:xfrm>
            <a:off x="4037553" y="2908125"/>
            <a:ext cx="950993" cy="128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Axios HTTP</a:t>
            </a:r>
          </a:p>
          <a:p>
            <a:pPr algn="ctr"/>
            <a:r>
              <a:rPr lang="en-US" sz="1400" dirty="0"/>
              <a:t>Animation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58FCA-4CF5-4D23-A701-0E4BBD7B7CF9}"/>
              </a:ext>
            </a:extLst>
          </p:cNvPr>
          <p:cNvSpPr/>
          <p:nvPr/>
        </p:nvSpPr>
        <p:spPr>
          <a:xfrm>
            <a:off x="6325640" y="2933177"/>
            <a:ext cx="1127345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Rest 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68A9A3-1841-49BE-96C6-17A73CAC1811}"/>
              </a:ext>
            </a:extLst>
          </p:cNvPr>
          <p:cNvSpPr/>
          <p:nvPr/>
        </p:nvSpPr>
        <p:spPr>
          <a:xfrm>
            <a:off x="8811480" y="2908125"/>
            <a:ext cx="1244829" cy="14099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DAO/Repository/Entity/Model JPA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BEFA5-D055-421B-83BD-E59D4C4A43FD}"/>
              </a:ext>
            </a:extLst>
          </p:cNvPr>
          <p:cNvSpPr/>
          <p:nvPr/>
        </p:nvSpPr>
        <p:spPr>
          <a:xfrm>
            <a:off x="7605385" y="2933177"/>
            <a:ext cx="1127345" cy="7118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S3 Client Controller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E7E47B-592B-42BB-A95C-AEC7C85859B4}"/>
              </a:ext>
            </a:extLst>
          </p:cNvPr>
          <p:cNvSpPr/>
          <p:nvPr/>
        </p:nvSpPr>
        <p:spPr>
          <a:xfrm>
            <a:off x="5067297" y="34290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2DDD65-9064-4F44-8DF2-1B3643446B7F}"/>
              </a:ext>
            </a:extLst>
          </p:cNvPr>
          <p:cNvSpPr/>
          <p:nvPr/>
        </p:nvSpPr>
        <p:spPr>
          <a:xfrm rot="10800000">
            <a:off x="5067824" y="3689437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3C5EF5D-C338-488C-BEAE-9ACE74B78AD2}"/>
              </a:ext>
            </a:extLst>
          </p:cNvPr>
          <p:cNvSpPr/>
          <p:nvPr/>
        </p:nvSpPr>
        <p:spPr>
          <a:xfrm>
            <a:off x="11035948" y="2907604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3F085CE-2E1A-47BB-8874-28E4C653D35D}"/>
              </a:ext>
            </a:extLst>
          </p:cNvPr>
          <p:cNvSpPr/>
          <p:nvPr/>
        </p:nvSpPr>
        <p:spPr>
          <a:xfrm>
            <a:off x="7874706" y="4892455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16CB7A-9D1C-4616-8E29-0796A0066AEE}"/>
              </a:ext>
            </a:extLst>
          </p:cNvPr>
          <p:cNvSpPr/>
          <p:nvPr/>
        </p:nvSpPr>
        <p:spPr>
          <a:xfrm>
            <a:off x="10091226" y="3276601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C4E981-FADF-4B99-8AE7-1F6D39762AAC}"/>
              </a:ext>
            </a:extLst>
          </p:cNvPr>
          <p:cNvSpPr/>
          <p:nvPr/>
        </p:nvSpPr>
        <p:spPr>
          <a:xfrm rot="10800000">
            <a:off x="10091225" y="3550084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F6846-4704-4996-829A-DE2EA6736F51}"/>
              </a:ext>
            </a:extLst>
          </p:cNvPr>
          <p:cNvSpPr/>
          <p:nvPr/>
        </p:nvSpPr>
        <p:spPr>
          <a:xfrm>
            <a:off x="2188923" y="1769760"/>
            <a:ext cx="199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EC7758-2E81-4E39-9740-12AF8208DD2F}"/>
              </a:ext>
            </a:extLst>
          </p:cNvPr>
          <p:cNvSpPr/>
          <p:nvPr/>
        </p:nvSpPr>
        <p:spPr>
          <a:xfrm>
            <a:off x="6167280" y="1743956"/>
            <a:ext cx="40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BOOT</a:t>
            </a:r>
            <a:endParaRPr 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9445CA-FE34-6846-9BCD-AB9D68641526}"/>
              </a:ext>
            </a:extLst>
          </p:cNvPr>
          <p:cNvSpPr/>
          <p:nvPr/>
        </p:nvSpPr>
        <p:spPr>
          <a:xfrm>
            <a:off x="7605385" y="3689436"/>
            <a:ext cx="1127345" cy="7118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 Service Layer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45C39C-A060-47D6-AA15-8165730D99CC}"/>
              </a:ext>
            </a:extLst>
          </p:cNvPr>
          <p:cNvSpPr/>
          <p:nvPr/>
        </p:nvSpPr>
        <p:spPr>
          <a:xfrm rot="5400000">
            <a:off x="7829784" y="47244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56E6C28-57D5-4212-931D-3DEAAB11E3D1}"/>
              </a:ext>
            </a:extLst>
          </p:cNvPr>
          <p:cNvSpPr/>
          <p:nvPr/>
        </p:nvSpPr>
        <p:spPr>
          <a:xfrm rot="16200000">
            <a:off x="7549227" y="4797325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79952-D02F-4896-9A3B-8EC1B673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7695E-A94B-D844-B58B-DE3A6E54BDAD}"/>
              </a:ext>
            </a:extLst>
          </p:cNvPr>
          <p:cNvSpPr/>
          <p:nvPr/>
        </p:nvSpPr>
        <p:spPr>
          <a:xfrm>
            <a:off x="300281" y="3172156"/>
            <a:ext cx="1013460" cy="77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F6C69-3C4E-C240-88DD-0BA19277D226}"/>
              </a:ext>
            </a:extLst>
          </p:cNvPr>
          <p:cNvSpPr/>
          <p:nvPr/>
        </p:nvSpPr>
        <p:spPr>
          <a:xfrm>
            <a:off x="1207710" y="3361934"/>
            <a:ext cx="152019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B2037-F0C7-8644-9CF1-A00F45047C6F}"/>
              </a:ext>
            </a:extLst>
          </p:cNvPr>
          <p:cNvSpPr/>
          <p:nvPr/>
        </p:nvSpPr>
        <p:spPr>
          <a:xfrm>
            <a:off x="3724880" y="1425553"/>
            <a:ext cx="144412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AppRetrivalSSNList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072E5-782A-8648-B65D-A6949E3F5186}"/>
              </a:ext>
            </a:extLst>
          </p:cNvPr>
          <p:cNvSpPr txBox="1"/>
          <p:nvPr/>
        </p:nvSpPr>
        <p:spPr>
          <a:xfrm>
            <a:off x="907980" y="1425553"/>
            <a:ext cx="1967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/lender/loan/Appretrival/ssn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3B953-1EB0-E648-AED6-33400A34119B}"/>
              </a:ext>
            </a:extLst>
          </p:cNvPr>
          <p:cNvSpPr/>
          <p:nvPr/>
        </p:nvSpPr>
        <p:spPr>
          <a:xfrm>
            <a:off x="10004574" y="3346065"/>
            <a:ext cx="2001026" cy="515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AppRetrivalDataService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917C6-5E95-8948-B2B0-5B9F61DB6233}"/>
              </a:ext>
            </a:extLst>
          </p:cNvPr>
          <p:cNvSpPr/>
          <p:nvPr/>
        </p:nvSpPr>
        <p:spPr>
          <a:xfrm>
            <a:off x="10475109" y="3764330"/>
            <a:ext cx="1004921" cy="38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axios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9FEE7-F668-AC40-BCAA-F3996B76BF08}"/>
              </a:ext>
            </a:extLst>
          </p:cNvPr>
          <p:cNvSpPr/>
          <p:nvPr/>
        </p:nvSpPr>
        <p:spPr>
          <a:xfrm>
            <a:off x="5636272" y="3482350"/>
            <a:ext cx="1529226" cy="396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61C66-66F2-0446-8DED-52125F88D151}"/>
              </a:ext>
            </a:extLst>
          </p:cNvPr>
          <p:cNvSpPr txBox="1"/>
          <p:nvPr/>
        </p:nvSpPr>
        <p:spPr>
          <a:xfrm>
            <a:off x="370179" y="757116"/>
            <a:ext cx="265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/lender/loan/Appretrival/Application/id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9CFD6-1609-7544-853C-864CC57C5490}"/>
              </a:ext>
            </a:extLst>
          </p:cNvPr>
          <p:cNvSpPr/>
          <p:nvPr/>
        </p:nvSpPr>
        <p:spPr>
          <a:xfrm>
            <a:off x="3770235" y="4658355"/>
            <a:ext cx="1635423" cy="342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RateRetrivalRecID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8F8FE-4512-184C-8720-552A9353F2BD}"/>
              </a:ext>
            </a:extLst>
          </p:cNvPr>
          <p:cNvSpPr txBox="1"/>
          <p:nvPr/>
        </p:nvSpPr>
        <p:spPr>
          <a:xfrm>
            <a:off x="311782" y="4512827"/>
            <a:ext cx="2648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/lender/loan/RateRetrival/RecordID/id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0040A-6142-8647-B132-3A5154BA4BA5}"/>
              </a:ext>
            </a:extLst>
          </p:cNvPr>
          <p:cNvSpPr/>
          <p:nvPr/>
        </p:nvSpPr>
        <p:spPr>
          <a:xfrm>
            <a:off x="3770235" y="5241861"/>
            <a:ext cx="1537181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RateRetrivalSSN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8C7E8-4D13-E845-8065-C1451BB6DBBB}"/>
              </a:ext>
            </a:extLst>
          </p:cNvPr>
          <p:cNvSpPr txBox="1"/>
          <p:nvPr/>
        </p:nvSpPr>
        <p:spPr>
          <a:xfrm>
            <a:off x="311782" y="5051327"/>
            <a:ext cx="2048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/lender/loan/RateRetrival/ssn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459F0-CF8E-6042-9BE2-1F32B222B3F6}"/>
              </a:ext>
            </a:extLst>
          </p:cNvPr>
          <p:cNvSpPr/>
          <p:nvPr/>
        </p:nvSpPr>
        <p:spPr>
          <a:xfrm>
            <a:off x="3699838" y="798355"/>
            <a:ext cx="2001026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AppRetrivalApplicaitonIDList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63DEF-C971-8F41-A9F4-1BD53A572E6E}"/>
              </a:ext>
            </a:extLst>
          </p:cNvPr>
          <p:cNvSpPr/>
          <p:nvPr/>
        </p:nvSpPr>
        <p:spPr>
          <a:xfrm>
            <a:off x="8377569" y="143008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ApplicationDataList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F721A7-047D-BD45-A11F-881EBA447F15}"/>
              </a:ext>
            </a:extLst>
          </p:cNvPr>
          <p:cNvSpPr/>
          <p:nvPr/>
        </p:nvSpPr>
        <p:spPr>
          <a:xfrm>
            <a:off x="8402216" y="654775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PricingList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F04F2-0A1D-3B4A-A70E-17A879FF7788}"/>
              </a:ext>
            </a:extLst>
          </p:cNvPr>
          <p:cNvSpPr/>
          <p:nvPr/>
        </p:nvSpPr>
        <p:spPr>
          <a:xfrm>
            <a:off x="8377570" y="1187483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5D618-A858-054C-BF74-11BA6B9A8656}"/>
              </a:ext>
            </a:extLst>
          </p:cNvPr>
          <p:cNvSpPr/>
          <p:nvPr/>
        </p:nvSpPr>
        <p:spPr>
          <a:xfrm>
            <a:off x="8402216" y="1707804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CreditorList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4D927-5B19-DB4C-9D36-544012D00003}"/>
              </a:ext>
            </a:extLst>
          </p:cNvPr>
          <p:cNvSpPr/>
          <p:nvPr/>
        </p:nvSpPr>
        <p:spPr>
          <a:xfrm>
            <a:off x="8377569" y="2228125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DocsList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9AD4A4-0954-4C43-BCA5-B3C8AB942C49}"/>
              </a:ext>
            </a:extLst>
          </p:cNvPr>
          <p:cNvSpPr/>
          <p:nvPr/>
        </p:nvSpPr>
        <p:spPr>
          <a:xfrm>
            <a:off x="8737447" y="2688699"/>
            <a:ext cx="1539754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TransactionsList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32960-F34E-9E48-9E1D-52633958132C}"/>
              </a:ext>
            </a:extLst>
          </p:cNvPr>
          <p:cNvSpPr/>
          <p:nvPr/>
        </p:nvSpPr>
        <p:spPr>
          <a:xfrm>
            <a:off x="3770235" y="5856069"/>
            <a:ext cx="1733664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RateRetrivalLastName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B6A69-958E-5E4A-83AA-D10A71E2B025}"/>
              </a:ext>
            </a:extLst>
          </p:cNvPr>
          <p:cNvSpPr txBox="1"/>
          <p:nvPr/>
        </p:nvSpPr>
        <p:spPr>
          <a:xfrm>
            <a:off x="285565" y="5703894"/>
            <a:ext cx="244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/lender/loan/RateRetrival/lastName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ACF909-029B-E24D-8708-46F0DB68B1F7}"/>
              </a:ext>
            </a:extLst>
          </p:cNvPr>
          <p:cNvSpPr/>
          <p:nvPr/>
        </p:nvSpPr>
        <p:spPr>
          <a:xfrm>
            <a:off x="3746363" y="2040010"/>
            <a:ext cx="175753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AppRetrivalFirstNameList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DCB628-C73F-9D40-8B49-1FA8403C77EC}"/>
              </a:ext>
            </a:extLst>
          </p:cNvPr>
          <p:cNvSpPr/>
          <p:nvPr/>
        </p:nvSpPr>
        <p:spPr>
          <a:xfrm>
            <a:off x="3746364" y="2598558"/>
            <a:ext cx="1757534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AppRetrivalLastNameList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82B151-D620-2A4C-916E-42E7E4D4131C}"/>
              </a:ext>
            </a:extLst>
          </p:cNvPr>
          <p:cNvSpPr txBox="1"/>
          <p:nvPr/>
        </p:nvSpPr>
        <p:spPr>
          <a:xfrm>
            <a:off x="767843" y="2013947"/>
            <a:ext cx="2365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/lender/loan/Appretrival/firstname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6FE6F4-F6C4-EC49-8EBE-CD50AE21118C}"/>
              </a:ext>
            </a:extLst>
          </p:cNvPr>
          <p:cNvSpPr txBox="1"/>
          <p:nvPr/>
        </p:nvSpPr>
        <p:spPr>
          <a:xfrm>
            <a:off x="779353" y="2561909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/lender/loan/Appretrival/lastname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E0596-ABA0-C640-B037-F2C2FAED2B21}"/>
              </a:ext>
            </a:extLst>
          </p:cNvPr>
          <p:cNvSpPr/>
          <p:nvPr/>
        </p:nvSpPr>
        <p:spPr>
          <a:xfrm>
            <a:off x="9014680" y="4486524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CreditProcessingList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5B925-0DC5-F54F-B2D3-70E2AEE0E558}"/>
              </a:ext>
            </a:extLst>
          </p:cNvPr>
          <p:cNvSpPr/>
          <p:nvPr/>
        </p:nvSpPr>
        <p:spPr>
          <a:xfrm>
            <a:off x="9043335" y="5717081"/>
            <a:ext cx="2001026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FileRetrivalList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57D92E-0B9A-F747-9377-522E89C7ACD5}"/>
              </a:ext>
            </a:extLst>
          </p:cNvPr>
          <p:cNvSpPr/>
          <p:nvPr/>
        </p:nvSpPr>
        <p:spPr>
          <a:xfrm>
            <a:off x="8402216" y="3184408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3E4985-58E3-344C-844D-FC7D11068189}"/>
              </a:ext>
            </a:extLst>
          </p:cNvPr>
          <p:cNvSpPr/>
          <p:nvPr/>
        </p:nvSpPr>
        <p:spPr>
          <a:xfrm>
            <a:off x="5372618" y="200383"/>
            <a:ext cx="2822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Lender/loan/dashboard/application/id 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36A548-1EE1-C242-9029-AADED66CD4F1}"/>
              </a:ext>
            </a:extLst>
          </p:cNvPr>
          <p:cNvSpPr/>
          <p:nvPr/>
        </p:nvSpPr>
        <p:spPr>
          <a:xfrm>
            <a:off x="5619479" y="577741"/>
            <a:ext cx="253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Lender/loan/dashboard/pricing/id 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A65991-9383-564A-A614-6BC51A37F197}"/>
              </a:ext>
            </a:extLst>
          </p:cNvPr>
          <p:cNvSpPr/>
          <p:nvPr/>
        </p:nvSpPr>
        <p:spPr>
          <a:xfrm>
            <a:off x="5546897" y="1111076"/>
            <a:ext cx="2647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Lender/loan/dashboard/creditlist/id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85AC3B-E181-6944-BAB7-8D03D535F950}"/>
              </a:ext>
            </a:extLst>
          </p:cNvPr>
          <p:cNvSpPr/>
          <p:nvPr/>
        </p:nvSpPr>
        <p:spPr>
          <a:xfrm>
            <a:off x="5459321" y="1592686"/>
            <a:ext cx="2787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Lender/loan/dashboard/creditorlist/id 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825B8E-97F5-3B42-88FC-9CD29FE08F5A}"/>
              </a:ext>
            </a:extLst>
          </p:cNvPr>
          <p:cNvSpPr/>
          <p:nvPr/>
        </p:nvSpPr>
        <p:spPr>
          <a:xfrm>
            <a:off x="5517066" y="2199189"/>
            <a:ext cx="2599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Lender/loan/dashboard/docslist/id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45EB45-5C07-0640-96CA-3267E2CB0BD3}"/>
              </a:ext>
            </a:extLst>
          </p:cNvPr>
          <p:cNvSpPr/>
          <p:nvPr/>
        </p:nvSpPr>
        <p:spPr>
          <a:xfrm>
            <a:off x="5514112" y="2731170"/>
            <a:ext cx="3025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Lender/loan/dashboard/transactionlist/id 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ADF5A-76C1-F446-8675-A3F25FF7E673}"/>
              </a:ext>
            </a:extLst>
          </p:cNvPr>
          <p:cNvSpPr/>
          <p:nvPr/>
        </p:nvSpPr>
        <p:spPr>
          <a:xfrm>
            <a:off x="5503898" y="3909444"/>
            <a:ext cx="3231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Lender/Worklist/CreditProcessing/Application/id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191F21-C508-DA48-BAFD-7CBE1C631335}"/>
              </a:ext>
            </a:extLst>
          </p:cNvPr>
          <p:cNvSpPr/>
          <p:nvPr/>
        </p:nvSpPr>
        <p:spPr>
          <a:xfrm>
            <a:off x="5500688" y="4132321"/>
            <a:ext cx="27296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Lender/Worklist/CreditProcessing/ssn/id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DDA38-E534-194C-9BD4-8C9242C6E822}"/>
              </a:ext>
            </a:extLst>
          </p:cNvPr>
          <p:cNvSpPr/>
          <p:nvPr/>
        </p:nvSpPr>
        <p:spPr>
          <a:xfrm>
            <a:off x="5500688" y="4374328"/>
            <a:ext cx="3107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Lender/Worklist/CreditProcessing/Worklists/id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6FB28-2E65-BE41-B832-9445FFAA3A40}"/>
              </a:ext>
            </a:extLst>
          </p:cNvPr>
          <p:cNvSpPr/>
          <p:nvPr/>
        </p:nvSpPr>
        <p:spPr>
          <a:xfrm>
            <a:off x="5486751" y="4600232"/>
            <a:ext cx="306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Lender/Worklist/CreditProcessing/Program/id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86AB9-2B48-ED4A-ADC3-C0611AD133F5}"/>
              </a:ext>
            </a:extLst>
          </p:cNvPr>
          <p:cNvSpPr/>
          <p:nvPr/>
        </p:nvSpPr>
        <p:spPr>
          <a:xfrm>
            <a:off x="5481861" y="4839353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9971F9-3E89-E945-99EC-58E0CD941622}"/>
              </a:ext>
            </a:extLst>
          </p:cNvPr>
          <p:cNvSpPr/>
          <p:nvPr/>
        </p:nvSpPr>
        <p:spPr>
          <a:xfrm>
            <a:off x="5481861" y="5103135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F2C79-1E34-A54B-975D-54E36E8960E5}"/>
              </a:ext>
            </a:extLst>
          </p:cNvPr>
          <p:cNvSpPr/>
          <p:nvPr/>
        </p:nvSpPr>
        <p:spPr>
          <a:xfrm>
            <a:off x="5849821" y="5501211"/>
            <a:ext cx="2787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Lender/FileRetrieval/ViewReports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Lender/FileRetrieval/ViewLetters 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Lender/FileRetrieval/ViewBatchLogs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Lender/FileRetrieval/ViewUtilityLogs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Lender/FileRetrieval/ViewDataFiles  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53FAAEB4-3409-5E43-995D-6FFB5001F08B}"/>
              </a:ext>
            </a:extLst>
          </p:cNvPr>
          <p:cNvSpPr/>
          <p:nvPr/>
        </p:nvSpPr>
        <p:spPr>
          <a:xfrm>
            <a:off x="8503839" y="5456836"/>
            <a:ext cx="493892" cy="1024806"/>
          </a:xfrm>
          <a:prstGeom prst="rightBrace">
            <a:avLst>
              <a:gd name="adj1" fmla="val 265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6858E73-57D1-0145-9890-7907E958C95D}"/>
              </a:ext>
            </a:extLst>
          </p:cNvPr>
          <p:cNvSpPr/>
          <p:nvPr/>
        </p:nvSpPr>
        <p:spPr>
          <a:xfrm>
            <a:off x="8738249" y="3996474"/>
            <a:ext cx="493892" cy="1343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FCF2BE-60BE-D24B-8BA4-437F80E96BC7}"/>
              </a:ext>
            </a:extLst>
          </p:cNvPr>
          <p:cNvSpPr/>
          <p:nvPr/>
        </p:nvSpPr>
        <p:spPr>
          <a:xfrm>
            <a:off x="5125299" y="3131066"/>
            <a:ext cx="2692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Lender/Admin/WebUserMantenance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A56BE01-7BE6-D54E-B4A4-CBE94DFD864D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2727900" y="968571"/>
            <a:ext cx="971938" cy="2604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2CCA9A0-6B74-994C-80BC-032B4155282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27900" y="1595769"/>
            <a:ext cx="996980" cy="197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CEEBFED-81E4-8E4F-BBF9-1A9AE0620A53}"/>
              </a:ext>
            </a:extLst>
          </p:cNvPr>
          <p:cNvCxnSpPr>
            <a:stCxn id="5" idx="3"/>
            <a:endCxn id="38" idx="1"/>
          </p:cNvCxnSpPr>
          <p:nvPr/>
        </p:nvCxnSpPr>
        <p:spPr>
          <a:xfrm flipV="1">
            <a:off x="2727900" y="2210226"/>
            <a:ext cx="1018463" cy="1363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4BFD76B-123C-1942-B177-4147C82AB589}"/>
              </a:ext>
            </a:extLst>
          </p:cNvPr>
          <p:cNvCxnSpPr>
            <a:stCxn id="5" idx="3"/>
            <a:endCxn id="39" idx="1"/>
          </p:cNvCxnSpPr>
          <p:nvPr/>
        </p:nvCxnSpPr>
        <p:spPr>
          <a:xfrm flipV="1">
            <a:off x="2727900" y="2768774"/>
            <a:ext cx="1018464" cy="804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DD15640-4896-304F-BCA1-A51ACD4C1F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1354" y="3970470"/>
            <a:ext cx="1216595" cy="521168"/>
          </a:xfrm>
          <a:prstGeom prst="bentConnector3">
            <a:avLst>
              <a:gd name="adj1" fmla="val 100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EEE1F26-96F7-CD45-A227-1077F7D83975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2727900" y="3573389"/>
            <a:ext cx="1042335" cy="183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1C61F12-BF8C-754B-B304-0C9666C001E1}"/>
              </a:ext>
            </a:extLst>
          </p:cNvPr>
          <p:cNvCxnSpPr>
            <a:stCxn id="5" idx="3"/>
            <a:endCxn id="33" idx="1"/>
          </p:cNvCxnSpPr>
          <p:nvPr/>
        </p:nvCxnSpPr>
        <p:spPr>
          <a:xfrm>
            <a:off x="2727900" y="3573389"/>
            <a:ext cx="1042335" cy="2453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ACDFF82-5B1A-4749-8C7D-EBFAA338060F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7165498" y="337190"/>
            <a:ext cx="1212071" cy="3343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BF3B1C0-B632-9C4D-BBFC-A5290084C0B0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 flipV="1">
            <a:off x="7165498" y="848957"/>
            <a:ext cx="1236718" cy="283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ABA0768-99B8-1047-B360-3A647093EADA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165498" y="1381665"/>
            <a:ext cx="1212072" cy="2299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7F93869-D294-B84D-B492-B39DE2D6E6E4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7165498" y="1901986"/>
            <a:ext cx="1236718" cy="177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F6129A0-74DB-C345-BA26-AE051749D84A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7165498" y="2422307"/>
            <a:ext cx="1212071" cy="125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10ACE5C-E9B5-7F4C-AFEB-865C099BACC6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 flipV="1">
            <a:off x="7165498" y="2882881"/>
            <a:ext cx="1571949" cy="797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E5C2242-0030-C945-BEEE-A7850246E197}"/>
              </a:ext>
            </a:extLst>
          </p:cNvPr>
          <p:cNvCxnSpPr>
            <a:stCxn id="11" idx="3"/>
          </p:cNvCxnSpPr>
          <p:nvPr/>
        </p:nvCxnSpPr>
        <p:spPr>
          <a:xfrm flipV="1">
            <a:off x="7165498" y="3326073"/>
            <a:ext cx="1177476" cy="35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B9BB8C3-3083-4D46-9038-08979245CCCE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7165498" y="3680828"/>
            <a:ext cx="2666894" cy="805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26F07D7-C87A-F64C-8BFE-C5201C19A016}"/>
              </a:ext>
            </a:extLst>
          </p:cNvPr>
          <p:cNvCxnSpPr>
            <a:cxnSpLocks/>
          </p:cNvCxnSpPr>
          <p:nvPr/>
        </p:nvCxnSpPr>
        <p:spPr>
          <a:xfrm>
            <a:off x="6699191" y="3680828"/>
            <a:ext cx="2878350" cy="203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313504AC-900B-264C-B89F-8A875C8D7FE9}"/>
              </a:ext>
            </a:extLst>
          </p:cNvPr>
          <p:cNvCxnSpPr>
            <a:stCxn id="23" idx="3"/>
            <a:endCxn id="11" idx="0"/>
          </p:cNvCxnSpPr>
          <p:nvPr/>
        </p:nvCxnSpPr>
        <p:spPr>
          <a:xfrm>
            <a:off x="5700864" y="968571"/>
            <a:ext cx="700021" cy="2513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63FD9CC-9CDB-0944-8640-FFF7F913B061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5169005" y="1595769"/>
            <a:ext cx="1231880" cy="1886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4475C58-F858-384C-B7A3-5F0BB92DD1DC}"/>
              </a:ext>
            </a:extLst>
          </p:cNvPr>
          <p:cNvCxnSpPr>
            <a:stCxn id="38" idx="3"/>
            <a:endCxn id="11" idx="0"/>
          </p:cNvCxnSpPr>
          <p:nvPr/>
        </p:nvCxnSpPr>
        <p:spPr>
          <a:xfrm>
            <a:off x="5503898" y="2210226"/>
            <a:ext cx="896987" cy="127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0B09394-8825-9846-AE7B-611ADD114320}"/>
              </a:ext>
            </a:extLst>
          </p:cNvPr>
          <p:cNvCxnSpPr>
            <a:stCxn id="39" idx="3"/>
            <a:endCxn id="11" idx="0"/>
          </p:cNvCxnSpPr>
          <p:nvPr/>
        </p:nvCxnSpPr>
        <p:spPr>
          <a:xfrm>
            <a:off x="5503898" y="2768774"/>
            <a:ext cx="896987" cy="713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F784A22-7417-AB4E-9D84-7FD24209B836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5405658" y="3680828"/>
            <a:ext cx="230614" cy="1148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6F3F2AC-A9F3-624A-93A2-54214B6B5FA8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5307416" y="3680828"/>
            <a:ext cx="328856" cy="173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5E071D2-A674-9F43-ABA7-CFD1E4244742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4389210" y="4812584"/>
            <a:ext cx="2378817" cy="115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C9603E4-C25D-F54F-9517-9360E897961A}"/>
              </a:ext>
            </a:extLst>
          </p:cNvPr>
          <p:cNvCxnSpPr>
            <a:cxnSpLocks/>
            <a:stCxn id="27" idx="3"/>
            <a:endCxn id="9" idx="0"/>
          </p:cNvCxnSpPr>
          <p:nvPr/>
        </p:nvCxnSpPr>
        <p:spPr>
          <a:xfrm>
            <a:off x="9839354" y="337190"/>
            <a:ext cx="1165733" cy="300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0210A38D-8176-A34B-A95F-B5D9D82315E6}"/>
              </a:ext>
            </a:extLst>
          </p:cNvPr>
          <p:cNvCxnSpPr>
            <a:stCxn id="28" idx="3"/>
          </p:cNvCxnSpPr>
          <p:nvPr/>
        </p:nvCxnSpPr>
        <p:spPr>
          <a:xfrm>
            <a:off x="9566157" y="848957"/>
            <a:ext cx="1438930" cy="240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B13775B-DD58-EA42-BE2B-8CD3A651E1F1}"/>
              </a:ext>
            </a:extLst>
          </p:cNvPr>
          <p:cNvCxnSpPr>
            <a:stCxn id="29" idx="3"/>
          </p:cNvCxnSpPr>
          <p:nvPr/>
        </p:nvCxnSpPr>
        <p:spPr>
          <a:xfrm>
            <a:off x="9552439" y="1381665"/>
            <a:ext cx="1466366" cy="1877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65F5FDE-991D-F44E-9549-3BEA823E6D9B}"/>
              </a:ext>
            </a:extLst>
          </p:cNvPr>
          <p:cNvCxnSpPr>
            <a:stCxn id="30" idx="3"/>
            <a:endCxn id="9" idx="0"/>
          </p:cNvCxnSpPr>
          <p:nvPr/>
        </p:nvCxnSpPr>
        <p:spPr>
          <a:xfrm>
            <a:off x="9577085" y="1901986"/>
            <a:ext cx="1428002" cy="144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1EF5344-9D6D-AA47-957D-87F3D7A1ECDB}"/>
              </a:ext>
            </a:extLst>
          </p:cNvPr>
          <p:cNvCxnSpPr>
            <a:stCxn id="31" idx="3"/>
            <a:endCxn id="9" idx="0"/>
          </p:cNvCxnSpPr>
          <p:nvPr/>
        </p:nvCxnSpPr>
        <p:spPr>
          <a:xfrm>
            <a:off x="9552438" y="2422307"/>
            <a:ext cx="1452649" cy="923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2446B2B-35B3-AE4C-B367-B7BADAB3A6B3}"/>
              </a:ext>
            </a:extLst>
          </p:cNvPr>
          <p:cNvCxnSpPr>
            <a:stCxn id="32" idx="3"/>
            <a:endCxn id="9" idx="0"/>
          </p:cNvCxnSpPr>
          <p:nvPr/>
        </p:nvCxnSpPr>
        <p:spPr>
          <a:xfrm>
            <a:off x="10277201" y="2882881"/>
            <a:ext cx="727886" cy="463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1B81E3D-47AF-7043-9E85-B5140DC6FA41}"/>
              </a:ext>
            </a:extLst>
          </p:cNvPr>
          <p:cNvCxnSpPr>
            <a:cxnSpLocks/>
          </p:cNvCxnSpPr>
          <p:nvPr/>
        </p:nvCxnSpPr>
        <p:spPr>
          <a:xfrm>
            <a:off x="9538720" y="3346065"/>
            <a:ext cx="15989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691C45F7-83DF-DC41-B036-6E8FB98F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7570" y="4208940"/>
            <a:ext cx="667685" cy="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62F8D9B3-E935-5E40-8BD8-77C01BA882DA}"/>
              </a:ext>
            </a:extLst>
          </p:cNvPr>
          <p:cNvCxnSpPr>
            <a:cxnSpLocks/>
            <a:stCxn id="47" idx="3"/>
          </p:cNvCxnSpPr>
          <p:nvPr/>
        </p:nvCxnSpPr>
        <p:spPr>
          <a:xfrm flipH="1" flipV="1">
            <a:off x="10143897" y="3826447"/>
            <a:ext cx="900464" cy="2084816"/>
          </a:xfrm>
          <a:prstGeom prst="bentConnector4">
            <a:avLst>
              <a:gd name="adj1" fmla="val -25387"/>
              <a:gd name="adj2" fmla="val 75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DB89600-188B-C945-9E97-36A2FBFE5890}"/>
              </a:ext>
            </a:extLst>
          </p:cNvPr>
          <p:cNvGrpSpPr/>
          <p:nvPr/>
        </p:nvGrpSpPr>
        <p:grpSpPr>
          <a:xfrm>
            <a:off x="11297231" y="3572772"/>
            <a:ext cx="971154" cy="1048072"/>
            <a:chOff x="11297203" y="4301006"/>
            <a:chExt cx="971154" cy="1048072"/>
          </a:xfrm>
        </p:grpSpPr>
        <p:sp>
          <p:nvSpPr>
            <p:cNvPr id="155" name="Right Arrow 154">
              <a:extLst>
                <a:ext uri="{FF2B5EF4-FFF2-40B4-BE49-F238E27FC236}">
                  <a16:creationId xmlns:a16="http://schemas.microsoft.com/office/drawing/2014/main" id="{85AE984B-02E2-484B-A6F0-CE590511698C}"/>
                </a:ext>
              </a:extLst>
            </p:cNvPr>
            <p:cNvSpPr/>
            <p:nvPr/>
          </p:nvSpPr>
          <p:spPr>
            <a:xfrm>
              <a:off x="11569115" y="4602071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E8F2AAE5-D99A-6441-BECF-8FCBB91A53D3}"/>
                </a:ext>
              </a:extLst>
            </p:cNvPr>
            <p:cNvSpPr/>
            <p:nvPr/>
          </p:nvSpPr>
          <p:spPr>
            <a:xfrm rot="10800000">
              <a:off x="11596130" y="4777638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B7D9078-62E4-094F-BDF6-1B4334D8CD3E}"/>
                </a:ext>
              </a:extLst>
            </p:cNvPr>
            <p:cNvSpPr/>
            <p:nvPr/>
          </p:nvSpPr>
          <p:spPr>
            <a:xfrm>
              <a:off x="11297203" y="4301006"/>
              <a:ext cx="837089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REQUEST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D3E00A-F3B2-3346-B33B-A785EAB93F06}"/>
                </a:ext>
              </a:extLst>
            </p:cNvPr>
            <p:cNvSpPr/>
            <p:nvPr/>
          </p:nvSpPr>
          <p:spPr>
            <a:xfrm>
              <a:off x="11330280" y="4902802"/>
              <a:ext cx="938077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RESPONSE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89B31637-B64C-5D42-96ED-54FFC6C233EC}"/>
              </a:ext>
            </a:extLst>
          </p:cNvPr>
          <p:cNvSpPr txBox="1"/>
          <p:nvPr/>
        </p:nvSpPr>
        <p:spPr>
          <a:xfrm>
            <a:off x="438175" y="128208"/>
            <a:ext cx="409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React – Router/Components/Service/APIs</a:t>
            </a:r>
          </a:p>
        </p:txBody>
      </p:sp>
    </p:spTree>
    <p:extLst>
      <p:ext uri="{BB962C8B-B14F-4D97-AF65-F5344CB8AC3E}">
        <p14:creationId xmlns:p14="http://schemas.microsoft.com/office/powerpoint/2010/main" val="27406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EB82A-BBA1-FC41-83AA-B260D1A1F5C5}"/>
              </a:ext>
            </a:extLst>
          </p:cNvPr>
          <p:cNvSpPr/>
          <p:nvPr/>
        </p:nvSpPr>
        <p:spPr>
          <a:xfrm>
            <a:off x="3320895" y="3182188"/>
            <a:ext cx="2204142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ApplicationRetrivalService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6CF32-BEF7-3045-8E72-A1AA546F27D4}"/>
              </a:ext>
            </a:extLst>
          </p:cNvPr>
          <p:cNvSpPr/>
          <p:nvPr/>
        </p:nvSpPr>
        <p:spPr>
          <a:xfrm>
            <a:off x="1692142" y="999225"/>
            <a:ext cx="688797" cy="3807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APIGateway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578E7-92EB-5543-B291-A0CA8F88BA9C}"/>
              </a:ext>
            </a:extLst>
          </p:cNvPr>
          <p:cNvSpPr/>
          <p:nvPr/>
        </p:nvSpPr>
        <p:spPr>
          <a:xfrm>
            <a:off x="417037" y="2618521"/>
            <a:ext cx="866431" cy="4171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28235-FE82-F346-AEB1-DB322ABE61DA}"/>
              </a:ext>
            </a:extLst>
          </p:cNvPr>
          <p:cNvSpPr/>
          <p:nvPr/>
        </p:nvSpPr>
        <p:spPr>
          <a:xfrm>
            <a:off x="6294719" y="2325013"/>
            <a:ext cx="1517787" cy="5870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DashBoradServices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1DF2E-40F8-724B-9B18-B5E71F684D1D}"/>
              </a:ext>
            </a:extLst>
          </p:cNvPr>
          <p:cNvSpPr/>
          <p:nvPr/>
        </p:nvSpPr>
        <p:spPr>
          <a:xfrm>
            <a:off x="3290893" y="1775888"/>
            <a:ext cx="2234144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72DA8-8DF2-9A4A-BD9B-BC203B0350DC}"/>
              </a:ext>
            </a:extLst>
          </p:cNvPr>
          <p:cNvSpPr/>
          <p:nvPr/>
        </p:nvSpPr>
        <p:spPr>
          <a:xfrm>
            <a:off x="7577481" y="5441848"/>
            <a:ext cx="213293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5A4ED-440E-6A41-8341-CD0240B69D5E}"/>
              </a:ext>
            </a:extLst>
          </p:cNvPr>
          <p:cNvSpPr/>
          <p:nvPr/>
        </p:nvSpPr>
        <p:spPr>
          <a:xfrm>
            <a:off x="2680742" y="1367940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/RateRetrival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863E9-1401-D041-9D8F-5D3A3072E5A1}"/>
              </a:ext>
            </a:extLst>
          </p:cNvPr>
          <p:cNvSpPr/>
          <p:nvPr/>
        </p:nvSpPr>
        <p:spPr>
          <a:xfrm>
            <a:off x="4024992" y="5403006"/>
            <a:ext cx="245568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AWSSBucketService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85788-6C91-764F-85F5-1D196E71D48F}"/>
              </a:ext>
            </a:extLst>
          </p:cNvPr>
          <p:cNvSpPr/>
          <p:nvPr/>
        </p:nvSpPr>
        <p:spPr>
          <a:xfrm>
            <a:off x="2725727" y="2773392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/AppRetrival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A35CB-D155-4B46-B3E4-ADD3B1FE9399}"/>
              </a:ext>
            </a:extLst>
          </p:cNvPr>
          <p:cNvSpPr/>
          <p:nvPr/>
        </p:nvSpPr>
        <p:spPr>
          <a:xfrm>
            <a:off x="5886045" y="4518803"/>
            <a:ext cx="1898665" cy="776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DE281-EF63-C44E-908B-5A8278D231D5}"/>
              </a:ext>
            </a:extLst>
          </p:cNvPr>
          <p:cNvSpPr/>
          <p:nvPr/>
        </p:nvSpPr>
        <p:spPr>
          <a:xfrm>
            <a:off x="8437104" y="371853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/ApplicationData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3789C-24FD-E94E-8C80-7C59E5EA2A31}"/>
              </a:ext>
            </a:extLst>
          </p:cNvPr>
          <p:cNvSpPr/>
          <p:nvPr/>
        </p:nvSpPr>
        <p:spPr>
          <a:xfrm>
            <a:off x="8461751" y="883620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/Pricing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177E3-22B4-3C46-BC4F-CA4782059E1F}"/>
              </a:ext>
            </a:extLst>
          </p:cNvPr>
          <p:cNvSpPr/>
          <p:nvPr/>
        </p:nvSpPr>
        <p:spPr>
          <a:xfrm>
            <a:off x="8437105" y="1416328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5AEE6-3B06-9F48-9879-954F96847A5C}"/>
              </a:ext>
            </a:extLst>
          </p:cNvPr>
          <p:cNvSpPr/>
          <p:nvPr/>
        </p:nvSpPr>
        <p:spPr>
          <a:xfrm>
            <a:off x="8461751" y="1936649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6B366-0DDA-4741-9143-2158F0E462BC}"/>
              </a:ext>
            </a:extLst>
          </p:cNvPr>
          <p:cNvSpPr/>
          <p:nvPr/>
        </p:nvSpPr>
        <p:spPr>
          <a:xfrm>
            <a:off x="8487743" y="2517532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/Docs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88E37-17B2-4642-A991-998310962607}"/>
              </a:ext>
            </a:extLst>
          </p:cNvPr>
          <p:cNvSpPr/>
          <p:nvPr/>
        </p:nvSpPr>
        <p:spPr>
          <a:xfrm>
            <a:off x="8512390" y="3473815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78D99-46AB-4C4C-9983-52DDBE94EBB4}"/>
              </a:ext>
            </a:extLst>
          </p:cNvPr>
          <p:cNvSpPr/>
          <p:nvPr/>
        </p:nvSpPr>
        <p:spPr>
          <a:xfrm>
            <a:off x="8519660" y="3969495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0D807-80B4-0C49-8781-A4EB910CC9C5}"/>
              </a:ext>
            </a:extLst>
          </p:cNvPr>
          <p:cNvSpPr/>
          <p:nvPr/>
        </p:nvSpPr>
        <p:spPr>
          <a:xfrm>
            <a:off x="8483985" y="4502955"/>
            <a:ext cx="167109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/FileRetrival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E4D18-7573-684C-965E-9C424072B366}"/>
              </a:ext>
            </a:extLst>
          </p:cNvPr>
          <p:cNvSpPr/>
          <p:nvPr/>
        </p:nvSpPr>
        <p:spPr>
          <a:xfrm>
            <a:off x="5654348" y="100259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FF18C0-34CF-D049-8330-24B7770AAC01}"/>
              </a:ext>
            </a:extLst>
          </p:cNvPr>
          <p:cNvSpPr/>
          <p:nvPr/>
        </p:nvSpPr>
        <p:spPr>
          <a:xfrm>
            <a:off x="2524259" y="1827404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B03D5DF-1FCE-D04F-A923-79CAA25AEB2B}"/>
              </a:ext>
            </a:extLst>
          </p:cNvPr>
          <p:cNvSpPr/>
          <p:nvPr/>
        </p:nvSpPr>
        <p:spPr>
          <a:xfrm>
            <a:off x="2520997" y="3138293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A1580B9-DB39-CF4C-AF09-DA7BDAB5604E}"/>
              </a:ext>
            </a:extLst>
          </p:cNvPr>
          <p:cNvSpPr/>
          <p:nvPr/>
        </p:nvSpPr>
        <p:spPr>
          <a:xfrm rot="1727359">
            <a:off x="5553759" y="208252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E7A2F38-13AA-4A49-9E4F-50F2A95E190B}"/>
              </a:ext>
            </a:extLst>
          </p:cNvPr>
          <p:cNvSpPr/>
          <p:nvPr/>
        </p:nvSpPr>
        <p:spPr>
          <a:xfrm rot="19960954">
            <a:off x="5556814" y="3188119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DA1F12-8604-E14B-AC49-5E5E0C6E39D5}"/>
              </a:ext>
            </a:extLst>
          </p:cNvPr>
          <p:cNvSpPr/>
          <p:nvPr/>
        </p:nvSpPr>
        <p:spPr>
          <a:xfrm rot="10800000">
            <a:off x="2380939" y="2486170"/>
            <a:ext cx="3505106" cy="20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37CE9-0752-C34F-8BFB-52A56216F55F}"/>
              </a:ext>
            </a:extLst>
          </p:cNvPr>
          <p:cNvSpPr/>
          <p:nvPr/>
        </p:nvSpPr>
        <p:spPr>
          <a:xfrm>
            <a:off x="5367912" y="389935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010CB01-8794-C048-8012-2772A5543BC2}"/>
              </a:ext>
            </a:extLst>
          </p:cNvPr>
          <p:cNvSpPr/>
          <p:nvPr/>
        </p:nvSpPr>
        <p:spPr>
          <a:xfrm rot="19960954">
            <a:off x="5548556" y="1642066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5F2853B-411D-574C-9519-E56C2DE789C5}"/>
              </a:ext>
            </a:extLst>
          </p:cNvPr>
          <p:cNvSpPr/>
          <p:nvPr/>
        </p:nvSpPr>
        <p:spPr>
          <a:xfrm rot="1727359">
            <a:off x="5550708" y="361354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C2C5E06-9C0F-2647-A85A-BBA330CCCA68}"/>
              </a:ext>
            </a:extLst>
          </p:cNvPr>
          <p:cNvSpPr/>
          <p:nvPr/>
        </p:nvSpPr>
        <p:spPr>
          <a:xfrm>
            <a:off x="7815200" y="263734"/>
            <a:ext cx="516672" cy="4648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B98047C-EBF6-3949-9C01-84F2A7887EA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6141110" y="3606299"/>
            <a:ext cx="1606773" cy="218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F5F308-7EEA-7E44-9BB7-7E67FCFBE7CC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6480674" y="5295089"/>
            <a:ext cx="354704" cy="39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1B5A5-E896-0342-98C7-E60072328F97}"/>
              </a:ext>
            </a:extLst>
          </p:cNvPr>
          <p:cNvCxnSpPr>
            <a:cxnSpLocks/>
            <a:stCxn id="14" idx="2"/>
            <a:endCxn id="10" idx="1"/>
          </p:cNvCxnSpPr>
          <p:nvPr/>
        </p:nvCxnSpPr>
        <p:spPr>
          <a:xfrm>
            <a:off x="6835378" y="5295089"/>
            <a:ext cx="742103" cy="43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F83003E-0A01-B84D-9338-7D5A5D6109F3}"/>
              </a:ext>
            </a:extLst>
          </p:cNvPr>
          <p:cNvSpPr/>
          <p:nvPr/>
        </p:nvSpPr>
        <p:spPr>
          <a:xfrm>
            <a:off x="1143530" y="2715669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7C0E78-259F-954F-A364-2743299A7257}"/>
              </a:ext>
            </a:extLst>
          </p:cNvPr>
          <p:cNvSpPr txBox="1"/>
          <p:nvPr/>
        </p:nvSpPr>
        <p:spPr>
          <a:xfrm>
            <a:off x="438175" y="128208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Spring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6027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296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 kit wong</dc:creator>
  <cp:lastModifiedBy>Siu K</cp:lastModifiedBy>
  <cp:revision>32</cp:revision>
  <dcterms:created xsi:type="dcterms:W3CDTF">2021-06-27T17:31:33Z</dcterms:created>
  <dcterms:modified xsi:type="dcterms:W3CDTF">2021-06-30T19:00:03Z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2021-06-28T13:03:17Z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38623006-11e4-41e0-9039-b40e7f170285</vt:lpwstr>
  </property>
  <property fmtid="{D5CDD505-2E9C-101B-9397-08002B2CF9AE}" pid="8" name="MSIP_Label_4287626a-08a2-4c98-8ba7-2707f552d7d4_ContentBits">
    <vt:lpwstr>0</vt:lpwstr>
  </property>
</Properties>
</file>