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CF332-F1C7-4987-B4D7-F6AB03305E9A}" v="41" dt="2021-06-18T14:32:02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4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u K" userId="3f1d0ca5-160f-4231-ada7-fe0f48137d2a" providerId="ADAL" clId="{8EACF332-F1C7-4987-B4D7-F6AB03305E9A}"/>
    <pc:docChg chg="undo custSel modSld sldOrd">
      <pc:chgData name="Siu K" userId="3f1d0ca5-160f-4231-ada7-fe0f48137d2a" providerId="ADAL" clId="{8EACF332-F1C7-4987-B4D7-F6AB03305E9A}" dt="2021-06-18T14:29:25.681" v="1740" actId="20577"/>
      <pc:docMkLst>
        <pc:docMk/>
      </pc:docMkLst>
      <pc:sldChg chg="ord">
        <pc:chgData name="Siu K" userId="3f1d0ca5-160f-4231-ada7-fe0f48137d2a" providerId="ADAL" clId="{8EACF332-F1C7-4987-B4D7-F6AB03305E9A}" dt="2021-06-16T17:09:47.112" v="3"/>
        <pc:sldMkLst>
          <pc:docMk/>
          <pc:sldMk cId="3740471431" sldId="262"/>
        </pc:sldMkLst>
      </pc:sldChg>
      <pc:sldChg chg="ord">
        <pc:chgData name="Siu K" userId="3f1d0ca5-160f-4231-ada7-fe0f48137d2a" providerId="ADAL" clId="{8EACF332-F1C7-4987-B4D7-F6AB03305E9A}" dt="2021-06-16T17:09:45.437" v="1"/>
        <pc:sldMkLst>
          <pc:docMk/>
          <pc:sldMk cId="2915074393" sldId="263"/>
        </pc:sldMkLst>
      </pc:sldChg>
      <pc:sldChg chg="addSp delSp modSp mod">
        <pc:chgData name="Siu K" userId="3f1d0ca5-160f-4231-ada7-fe0f48137d2a" providerId="ADAL" clId="{8EACF332-F1C7-4987-B4D7-F6AB03305E9A}" dt="2021-06-18T14:29:25.681" v="1740" actId="20577"/>
        <pc:sldMkLst>
          <pc:docMk/>
          <pc:sldMk cId="3940823558" sldId="264"/>
        </pc:sldMkLst>
        <pc:spChg chg="add mod">
          <ac:chgData name="Siu K" userId="3f1d0ca5-160f-4231-ada7-fe0f48137d2a" providerId="ADAL" clId="{8EACF332-F1C7-4987-B4D7-F6AB03305E9A}" dt="2021-06-18T13:37:31.883" v="200" actId="1076"/>
          <ac:spMkLst>
            <pc:docMk/>
            <pc:sldMk cId="3940823558" sldId="264"/>
            <ac:spMk id="2" creationId="{74A054E4-06E8-4EFD-9582-F935A49F6C8B}"/>
          </ac:spMkLst>
        </pc:spChg>
        <pc:spChg chg="mod">
          <ac:chgData name="Siu K" userId="3f1d0ca5-160f-4231-ada7-fe0f48137d2a" providerId="ADAL" clId="{8EACF332-F1C7-4987-B4D7-F6AB03305E9A}" dt="2021-06-18T13:48:23.128" v="678" actId="1076"/>
          <ac:spMkLst>
            <pc:docMk/>
            <pc:sldMk cId="3940823558" sldId="264"/>
            <ac:spMk id="15" creationId="{0F5BB480-C47C-4FFE-AB5B-7AD765773A03}"/>
          </ac:spMkLst>
        </pc:spChg>
        <pc:spChg chg="add mod">
          <ac:chgData name="Siu K" userId="3f1d0ca5-160f-4231-ada7-fe0f48137d2a" providerId="ADAL" clId="{8EACF332-F1C7-4987-B4D7-F6AB03305E9A}" dt="2021-06-18T13:37:35.749" v="201" actId="1076"/>
          <ac:spMkLst>
            <pc:docMk/>
            <pc:sldMk cId="3940823558" sldId="264"/>
            <ac:spMk id="17" creationId="{EAF7BBEB-388E-415B-8DE8-CC98997B2FA9}"/>
          </ac:spMkLst>
        </pc:spChg>
        <pc:spChg chg="add mod">
          <ac:chgData name="Siu K" userId="3f1d0ca5-160f-4231-ada7-fe0f48137d2a" providerId="ADAL" clId="{8EACF332-F1C7-4987-B4D7-F6AB03305E9A}" dt="2021-06-18T13:39:32.219" v="214" actId="313"/>
          <ac:spMkLst>
            <pc:docMk/>
            <pc:sldMk cId="3940823558" sldId="264"/>
            <ac:spMk id="23" creationId="{4497A796-0D24-45AB-BC4A-564D6C390BBB}"/>
          </ac:spMkLst>
        </pc:spChg>
        <pc:spChg chg="add mod">
          <ac:chgData name="Siu K" userId="3f1d0ca5-160f-4231-ada7-fe0f48137d2a" providerId="ADAL" clId="{8EACF332-F1C7-4987-B4D7-F6AB03305E9A}" dt="2021-06-18T13:39:45.541" v="215" actId="20577"/>
          <ac:spMkLst>
            <pc:docMk/>
            <pc:sldMk cId="3940823558" sldId="264"/>
            <ac:spMk id="24" creationId="{D3EA8A2C-EB93-4091-BA9E-D901E0D413FE}"/>
          </ac:spMkLst>
        </pc:spChg>
        <pc:spChg chg="add mod">
          <ac:chgData name="Siu K" userId="3f1d0ca5-160f-4231-ada7-fe0f48137d2a" providerId="ADAL" clId="{8EACF332-F1C7-4987-B4D7-F6AB03305E9A}" dt="2021-06-18T14:16:57.524" v="1563" actId="1076"/>
          <ac:spMkLst>
            <pc:docMk/>
            <pc:sldMk cId="3940823558" sldId="264"/>
            <ac:spMk id="25" creationId="{4F848B46-59C7-4617-81D0-931A73E8CFA9}"/>
          </ac:spMkLst>
        </pc:spChg>
        <pc:spChg chg="add mod">
          <ac:chgData name="Siu K" userId="3f1d0ca5-160f-4231-ada7-fe0f48137d2a" providerId="ADAL" clId="{8EACF332-F1C7-4987-B4D7-F6AB03305E9A}" dt="2021-06-18T13:42:26.523" v="390" actId="1076"/>
          <ac:spMkLst>
            <pc:docMk/>
            <pc:sldMk cId="3940823558" sldId="264"/>
            <ac:spMk id="26" creationId="{F2DEE3E6-4B77-4BB9-AD0E-E5862E3753B1}"/>
          </ac:spMkLst>
        </pc:spChg>
        <pc:spChg chg="add mod">
          <ac:chgData name="Siu K" userId="3f1d0ca5-160f-4231-ada7-fe0f48137d2a" providerId="ADAL" clId="{8EACF332-F1C7-4987-B4D7-F6AB03305E9A}" dt="2021-06-18T13:37:07.005" v="198" actId="1076"/>
          <ac:spMkLst>
            <pc:docMk/>
            <pc:sldMk cId="3940823558" sldId="264"/>
            <ac:spMk id="27" creationId="{8D0E3976-425D-4FC8-820B-8B3503A6D8F0}"/>
          </ac:spMkLst>
        </pc:spChg>
        <pc:spChg chg="add mod">
          <ac:chgData name="Siu K" userId="3f1d0ca5-160f-4231-ada7-fe0f48137d2a" providerId="ADAL" clId="{8EACF332-F1C7-4987-B4D7-F6AB03305E9A}" dt="2021-06-18T13:44:36.598" v="407" actId="20577"/>
          <ac:spMkLst>
            <pc:docMk/>
            <pc:sldMk cId="3940823558" sldId="264"/>
            <ac:spMk id="35" creationId="{9D2B82C6-F776-400E-8F76-2124A0535CEF}"/>
          </ac:spMkLst>
        </pc:spChg>
        <pc:spChg chg="add mod">
          <ac:chgData name="Siu K" userId="3f1d0ca5-160f-4231-ada7-fe0f48137d2a" providerId="ADAL" clId="{8EACF332-F1C7-4987-B4D7-F6AB03305E9A}" dt="2021-06-18T13:44:41.537" v="415" actId="20577"/>
          <ac:spMkLst>
            <pc:docMk/>
            <pc:sldMk cId="3940823558" sldId="264"/>
            <ac:spMk id="36" creationId="{E16AACF5-66C5-4085-B912-2C05705B7E32}"/>
          </ac:spMkLst>
        </pc:spChg>
        <pc:spChg chg="add mod">
          <ac:chgData name="Siu K" userId="3f1d0ca5-160f-4231-ada7-fe0f48137d2a" providerId="ADAL" clId="{8EACF332-F1C7-4987-B4D7-F6AB03305E9A}" dt="2021-06-18T13:45:10.786" v="426" actId="1037"/>
          <ac:spMkLst>
            <pc:docMk/>
            <pc:sldMk cId="3940823558" sldId="264"/>
            <ac:spMk id="37" creationId="{E08DEF56-4B93-46F0-9BA0-04A8C0756CF3}"/>
          </ac:spMkLst>
        </pc:spChg>
        <pc:spChg chg="add mod">
          <ac:chgData name="Siu K" userId="3f1d0ca5-160f-4231-ada7-fe0f48137d2a" providerId="ADAL" clId="{8EACF332-F1C7-4987-B4D7-F6AB03305E9A}" dt="2021-06-18T14:14:07.715" v="1539" actId="20577"/>
          <ac:spMkLst>
            <pc:docMk/>
            <pc:sldMk cId="3940823558" sldId="264"/>
            <ac:spMk id="38" creationId="{3DDF17A1-A488-4B80-935B-05936343B7DF}"/>
          </ac:spMkLst>
        </pc:spChg>
        <pc:spChg chg="add mod">
          <ac:chgData name="Siu K" userId="3f1d0ca5-160f-4231-ada7-fe0f48137d2a" providerId="ADAL" clId="{8EACF332-F1C7-4987-B4D7-F6AB03305E9A}" dt="2021-06-18T13:47:17.158" v="618" actId="1076"/>
          <ac:spMkLst>
            <pc:docMk/>
            <pc:sldMk cId="3940823558" sldId="264"/>
            <ac:spMk id="39" creationId="{5D490530-D567-4BD9-82A8-3B0EB8BF7C71}"/>
          </ac:spMkLst>
        </pc:spChg>
        <pc:spChg chg="add mod">
          <ac:chgData name="Siu K" userId="3f1d0ca5-160f-4231-ada7-fe0f48137d2a" providerId="ADAL" clId="{8EACF332-F1C7-4987-B4D7-F6AB03305E9A}" dt="2021-06-18T13:49:32.360" v="700" actId="1076"/>
          <ac:spMkLst>
            <pc:docMk/>
            <pc:sldMk cId="3940823558" sldId="264"/>
            <ac:spMk id="42" creationId="{2C9D67B8-2A45-4F99-89EA-7079D48B38A9}"/>
          </ac:spMkLst>
        </pc:spChg>
        <pc:spChg chg="add mod">
          <ac:chgData name="Siu K" userId="3f1d0ca5-160f-4231-ada7-fe0f48137d2a" providerId="ADAL" clId="{8EACF332-F1C7-4987-B4D7-F6AB03305E9A}" dt="2021-06-18T14:09:49.473" v="1352" actId="1076"/>
          <ac:spMkLst>
            <pc:docMk/>
            <pc:sldMk cId="3940823558" sldId="264"/>
            <ac:spMk id="48" creationId="{84C9B430-3386-49FF-9DB5-86203993DC40}"/>
          </ac:spMkLst>
        </pc:spChg>
        <pc:spChg chg="add mod">
          <ac:chgData name="Siu K" userId="3f1d0ca5-160f-4231-ada7-fe0f48137d2a" providerId="ADAL" clId="{8EACF332-F1C7-4987-B4D7-F6AB03305E9A}" dt="2021-06-18T14:04:15.230" v="1235" actId="1076"/>
          <ac:spMkLst>
            <pc:docMk/>
            <pc:sldMk cId="3940823558" sldId="264"/>
            <ac:spMk id="50" creationId="{B8A743D9-5EF1-4FEB-AB57-B22C5A371388}"/>
          </ac:spMkLst>
        </pc:spChg>
        <pc:spChg chg="add mod">
          <ac:chgData name="Siu K" userId="3f1d0ca5-160f-4231-ada7-fe0f48137d2a" providerId="ADAL" clId="{8EACF332-F1C7-4987-B4D7-F6AB03305E9A}" dt="2021-06-18T13:55:21.503" v="799" actId="1076"/>
          <ac:spMkLst>
            <pc:docMk/>
            <pc:sldMk cId="3940823558" sldId="264"/>
            <ac:spMk id="51" creationId="{E52CFD8E-975A-4207-BCAF-A8D6204D1CD3}"/>
          </ac:spMkLst>
        </pc:spChg>
        <pc:spChg chg="add mod">
          <ac:chgData name="Siu K" userId="3f1d0ca5-160f-4231-ada7-fe0f48137d2a" providerId="ADAL" clId="{8EACF332-F1C7-4987-B4D7-F6AB03305E9A}" dt="2021-06-18T13:59:55.315" v="1086" actId="20577"/>
          <ac:spMkLst>
            <pc:docMk/>
            <pc:sldMk cId="3940823558" sldId="264"/>
            <ac:spMk id="52" creationId="{C159F9B6-CED5-447A-AB17-BADF370F97D0}"/>
          </ac:spMkLst>
        </pc:spChg>
        <pc:spChg chg="add mod">
          <ac:chgData name="Siu K" userId="3f1d0ca5-160f-4231-ada7-fe0f48137d2a" providerId="ADAL" clId="{8EACF332-F1C7-4987-B4D7-F6AB03305E9A}" dt="2021-06-18T14:15:42.407" v="1542" actId="1076"/>
          <ac:spMkLst>
            <pc:docMk/>
            <pc:sldMk cId="3940823558" sldId="264"/>
            <ac:spMk id="53" creationId="{2327B47E-5DB6-4502-A885-E56F999E7D09}"/>
          </ac:spMkLst>
        </pc:spChg>
        <pc:spChg chg="add mod">
          <ac:chgData name="Siu K" userId="3f1d0ca5-160f-4231-ada7-fe0f48137d2a" providerId="ADAL" clId="{8EACF332-F1C7-4987-B4D7-F6AB03305E9A}" dt="2021-06-18T14:09:35.473" v="1350" actId="1076"/>
          <ac:spMkLst>
            <pc:docMk/>
            <pc:sldMk cId="3940823558" sldId="264"/>
            <ac:spMk id="56" creationId="{2B1D551C-12F2-4F32-95CC-55800802C602}"/>
          </ac:spMkLst>
        </pc:spChg>
        <pc:spChg chg="add mod">
          <ac:chgData name="Siu K" userId="3f1d0ca5-160f-4231-ada7-fe0f48137d2a" providerId="ADAL" clId="{8EACF332-F1C7-4987-B4D7-F6AB03305E9A}" dt="2021-06-18T14:09:39.633" v="1351" actId="1076"/>
          <ac:spMkLst>
            <pc:docMk/>
            <pc:sldMk cId="3940823558" sldId="264"/>
            <ac:spMk id="57" creationId="{4E4792BC-175E-4BA2-8A71-253EB65C2E17}"/>
          </ac:spMkLst>
        </pc:spChg>
        <pc:spChg chg="add mod">
          <ac:chgData name="Siu K" userId="3f1d0ca5-160f-4231-ada7-fe0f48137d2a" providerId="ADAL" clId="{8EACF332-F1C7-4987-B4D7-F6AB03305E9A}" dt="2021-06-18T14:15:38.208" v="1541" actId="1076"/>
          <ac:spMkLst>
            <pc:docMk/>
            <pc:sldMk cId="3940823558" sldId="264"/>
            <ac:spMk id="58" creationId="{0F43769B-64D8-4267-8DBB-CB36B2ECF36E}"/>
          </ac:spMkLst>
        </pc:spChg>
        <pc:spChg chg="add mod">
          <ac:chgData name="Siu K" userId="3f1d0ca5-160f-4231-ada7-fe0f48137d2a" providerId="ADAL" clId="{8EACF332-F1C7-4987-B4D7-F6AB03305E9A}" dt="2021-06-18T14:17:07.734" v="1565" actId="14100"/>
          <ac:spMkLst>
            <pc:docMk/>
            <pc:sldMk cId="3940823558" sldId="264"/>
            <ac:spMk id="65" creationId="{70EFF8C3-1AC2-4E00-9786-6C74DBA9DE04}"/>
          </ac:spMkLst>
        </pc:spChg>
        <pc:spChg chg="add mod">
          <ac:chgData name="Siu K" userId="3f1d0ca5-160f-4231-ada7-fe0f48137d2a" providerId="ADAL" clId="{8EACF332-F1C7-4987-B4D7-F6AB03305E9A}" dt="2021-06-18T14:27:27.727" v="1670" actId="14100"/>
          <ac:spMkLst>
            <pc:docMk/>
            <pc:sldMk cId="3940823558" sldId="264"/>
            <ac:spMk id="70" creationId="{3844FB61-F0BF-4016-94D2-1F7545A76641}"/>
          </ac:spMkLst>
        </pc:spChg>
        <pc:spChg chg="add del mod">
          <ac:chgData name="Siu K" userId="3f1d0ca5-160f-4231-ada7-fe0f48137d2a" providerId="ADAL" clId="{8EACF332-F1C7-4987-B4D7-F6AB03305E9A}" dt="2021-06-18T14:18:09.323" v="1576" actId="478"/>
          <ac:spMkLst>
            <pc:docMk/>
            <pc:sldMk cId="3940823558" sldId="264"/>
            <ac:spMk id="71" creationId="{408786F0-0153-44CF-B819-976BB23E0BB6}"/>
          </ac:spMkLst>
        </pc:spChg>
        <pc:spChg chg="add mod">
          <ac:chgData name="Siu K" userId="3f1d0ca5-160f-4231-ada7-fe0f48137d2a" providerId="ADAL" clId="{8EACF332-F1C7-4987-B4D7-F6AB03305E9A}" dt="2021-06-18T14:21:14.712" v="1621" actId="1038"/>
          <ac:spMkLst>
            <pc:docMk/>
            <pc:sldMk cId="3940823558" sldId="264"/>
            <ac:spMk id="77" creationId="{C7211FC9-7FF6-4D8F-9576-CF85182B6BDD}"/>
          </ac:spMkLst>
        </pc:spChg>
        <pc:spChg chg="add del mod">
          <ac:chgData name="Siu K" userId="3f1d0ca5-160f-4231-ada7-fe0f48137d2a" providerId="ADAL" clId="{8EACF332-F1C7-4987-B4D7-F6AB03305E9A}" dt="2021-06-18T14:27:32.964" v="1671" actId="478"/>
          <ac:spMkLst>
            <pc:docMk/>
            <pc:sldMk cId="3940823558" sldId="264"/>
            <ac:spMk id="78" creationId="{DBCE6412-F2B1-4BF9-9A90-4FDE44BBD96C}"/>
          </ac:spMkLst>
        </pc:spChg>
        <pc:spChg chg="add del mod">
          <ac:chgData name="Siu K" userId="3f1d0ca5-160f-4231-ada7-fe0f48137d2a" providerId="ADAL" clId="{8EACF332-F1C7-4987-B4D7-F6AB03305E9A}" dt="2021-06-18T14:26:53.552" v="1669" actId="478"/>
          <ac:spMkLst>
            <pc:docMk/>
            <pc:sldMk cId="3940823558" sldId="264"/>
            <ac:spMk id="79" creationId="{C630D18C-9304-4FBE-8A97-74FBA65BA636}"/>
          </ac:spMkLst>
        </pc:spChg>
        <pc:spChg chg="add mod">
          <ac:chgData name="Siu K" userId="3f1d0ca5-160f-4231-ada7-fe0f48137d2a" providerId="ADAL" clId="{8EACF332-F1C7-4987-B4D7-F6AB03305E9A}" dt="2021-06-18T14:29:25.681" v="1740" actId="20577"/>
          <ac:spMkLst>
            <pc:docMk/>
            <pc:sldMk cId="3940823558" sldId="264"/>
            <ac:spMk id="80" creationId="{0F813299-2B0E-4091-99F8-0B29313DBB73}"/>
          </ac:spMkLst>
        </pc:spChg>
        <pc:picChg chg="mod">
          <ac:chgData name="Siu K" userId="3f1d0ca5-160f-4231-ada7-fe0f48137d2a" providerId="ADAL" clId="{8EACF332-F1C7-4987-B4D7-F6AB03305E9A}" dt="2021-06-18T14:19:24.724" v="1584" actId="1076"/>
          <ac:picMkLst>
            <pc:docMk/>
            <pc:sldMk cId="3940823558" sldId="264"/>
            <ac:picMk id="6" creationId="{24ED549B-3840-FB40-AB96-9FF283BD54EE}"/>
          </ac:picMkLst>
        </pc:picChg>
        <pc:picChg chg="mod">
          <ac:chgData name="Siu K" userId="3f1d0ca5-160f-4231-ada7-fe0f48137d2a" providerId="ADAL" clId="{8EACF332-F1C7-4987-B4D7-F6AB03305E9A}" dt="2021-06-18T14:04:07.108" v="1233" actId="1076"/>
          <ac:picMkLst>
            <pc:docMk/>
            <pc:sldMk cId="3940823558" sldId="264"/>
            <ac:picMk id="9" creationId="{750BAFEA-8FCF-E347-8AA0-5F5DE5BA0CAF}"/>
          </ac:picMkLst>
        </pc:picChg>
        <pc:picChg chg="del mod">
          <ac:chgData name="Siu K" userId="3f1d0ca5-160f-4231-ada7-fe0f48137d2a" providerId="ADAL" clId="{8EACF332-F1C7-4987-B4D7-F6AB03305E9A}" dt="2021-06-18T14:03:21.367" v="1214" actId="478"/>
          <ac:picMkLst>
            <pc:docMk/>
            <pc:sldMk cId="3940823558" sldId="264"/>
            <ac:picMk id="10" creationId="{9682EAAF-D2BD-1D48-A461-345DC5700C6F}"/>
          </ac:picMkLst>
        </pc:picChg>
        <pc:picChg chg="del mod">
          <ac:chgData name="Siu K" userId="3f1d0ca5-160f-4231-ada7-fe0f48137d2a" providerId="ADAL" clId="{8EACF332-F1C7-4987-B4D7-F6AB03305E9A}" dt="2021-06-18T13:47:20.475" v="619" actId="478"/>
          <ac:picMkLst>
            <pc:docMk/>
            <pc:sldMk cId="3940823558" sldId="264"/>
            <ac:picMk id="11" creationId="{56DE450A-9D2C-5141-9DA7-E2B544EBFAFE}"/>
          </ac:picMkLst>
        </pc:picChg>
        <pc:picChg chg="mod">
          <ac:chgData name="Siu K" userId="3f1d0ca5-160f-4231-ada7-fe0f48137d2a" providerId="ADAL" clId="{8EACF332-F1C7-4987-B4D7-F6AB03305E9A}" dt="2021-06-18T13:45:44.827" v="430" actId="1076"/>
          <ac:picMkLst>
            <pc:docMk/>
            <pc:sldMk cId="3940823558" sldId="264"/>
            <ac:picMk id="12" creationId="{E791C889-4604-4741-A810-960BA530F3A8}"/>
          </ac:picMkLst>
        </pc:picChg>
        <pc:picChg chg="mod">
          <ac:chgData name="Siu K" userId="3f1d0ca5-160f-4231-ada7-fe0f48137d2a" providerId="ADAL" clId="{8EACF332-F1C7-4987-B4D7-F6AB03305E9A}" dt="2021-06-18T13:36:47.125" v="196" actId="1076"/>
          <ac:picMkLst>
            <pc:docMk/>
            <pc:sldMk cId="3940823558" sldId="264"/>
            <ac:picMk id="19" creationId="{00BFA4EB-0F65-144C-88BB-6F84A1A31E9A}"/>
          </ac:picMkLst>
        </pc:picChg>
        <pc:picChg chg="mod">
          <ac:chgData name="Siu K" userId="3f1d0ca5-160f-4231-ada7-fe0f48137d2a" providerId="ADAL" clId="{8EACF332-F1C7-4987-B4D7-F6AB03305E9A}" dt="2021-06-18T13:34:38.739" v="170" actId="1076"/>
          <ac:picMkLst>
            <pc:docMk/>
            <pc:sldMk cId="3940823558" sldId="264"/>
            <ac:picMk id="20" creationId="{C5721F0D-F442-9941-BA79-346FC52BAA66}"/>
          </ac:picMkLst>
        </pc:picChg>
        <pc:picChg chg="mod">
          <ac:chgData name="Siu K" userId="3f1d0ca5-160f-4231-ada7-fe0f48137d2a" providerId="ADAL" clId="{8EACF332-F1C7-4987-B4D7-F6AB03305E9A}" dt="2021-06-18T14:04:10.943" v="1234" actId="1076"/>
          <ac:picMkLst>
            <pc:docMk/>
            <pc:sldMk cId="3940823558" sldId="264"/>
            <ac:picMk id="21" creationId="{D38C4F72-F390-F54E-B4B9-022D01520189}"/>
          </ac:picMkLst>
        </pc:picChg>
        <pc:cxnChg chg="mod">
          <ac:chgData name="Siu K" userId="3f1d0ca5-160f-4231-ada7-fe0f48137d2a" providerId="ADAL" clId="{8EACF332-F1C7-4987-B4D7-F6AB03305E9A}" dt="2021-06-18T13:49:36.131" v="701" actId="14100"/>
          <ac:cxnSpMkLst>
            <pc:docMk/>
            <pc:sldMk cId="3940823558" sldId="264"/>
            <ac:cxnSpMk id="14" creationId="{81A3BFFB-31FC-094E-852E-3D5BC2F03A3E}"/>
          </ac:cxnSpMkLst>
        </pc:cxnChg>
        <pc:cxnChg chg="del mod">
          <ac:chgData name="Siu K" userId="3f1d0ca5-160f-4231-ada7-fe0f48137d2a" providerId="ADAL" clId="{8EACF332-F1C7-4987-B4D7-F6AB03305E9A}" dt="2021-06-18T13:45:07.999" v="425" actId="478"/>
          <ac:cxnSpMkLst>
            <pc:docMk/>
            <pc:sldMk cId="3940823558" sldId="264"/>
            <ac:cxnSpMk id="16" creationId="{402D40E2-1833-8A4A-AF1D-BDD4C16A741F}"/>
          </ac:cxnSpMkLst>
        </pc:cxnChg>
        <pc:cxnChg chg="add mod">
          <ac:chgData name="Siu K" userId="3f1d0ca5-160f-4231-ada7-fe0f48137d2a" providerId="ADAL" clId="{8EACF332-F1C7-4987-B4D7-F6AB03305E9A}" dt="2021-06-18T14:13:02.691" v="1425" actId="14100"/>
          <ac:cxnSpMkLst>
            <pc:docMk/>
            <pc:sldMk cId="3940823558" sldId="264"/>
            <ac:cxnSpMk id="28" creationId="{04D66894-9C13-461E-96BF-FD4040D30FA0}"/>
          </ac:cxnSpMkLst>
        </pc:cxnChg>
        <pc:cxnChg chg="add mod">
          <ac:chgData name="Siu K" userId="3f1d0ca5-160f-4231-ada7-fe0f48137d2a" providerId="ADAL" clId="{8EACF332-F1C7-4987-B4D7-F6AB03305E9A}" dt="2021-06-18T13:40:36.028" v="221" actId="1076"/>
          <ac:cxnSpMkLst>
            <pc:docMk/>
            <pc:sldMk cId="3940823558" sldId="264"/>
            <ac:cxnSpMk id="29" creationId="{0DEF1ED5-59C5-41D2-B357-413ACE1E97E3}"/>
          </ac:cxnSpMkLst>
        </pc:cxnChg>
        <pc:cxnChg chg="add mod">
          <ac:chgData name="Siu K" userId="3f1d0ca5-160f-4231-ada7-fe0f48137d2a" providerId="ADAL" clId="{8EACF332-F1C7-4987-B4D7-F6AB03305E9A}" dt="2021-06-18T14:17:17.211" v="1566" actId="14100"/>
          <ac:cxnSpMkLst>
            <pc:docMk/>
            <pc:sldMk cId="3940823558" sldId="264"/>
            <ac:cxnSpMk id="30" creationId="{4526E7BA-64F2-43F8-83BE-A4394CD640F9}"/>
          </ac:cxnSpMkLst>
        </pc:cxnChg>
        <pc:cxnChg chg="add mod">
          <ac:chgData name="Siu K" userId="3f1d0ca5-160f-4231-ada7-fe0f48137d2a" providerId="ADAL" clId="{8EACF332-F1C7-4987-B4D7-F6AB03305E9A}" dt="2021-06-18T14:15:49.160" v="1544" actId="14100"/>
          <ac:cxnSpMkLst>
            <pc:docMk/>
            <pc:sldMk cId="3940823558" sldId="264"/>
            <ac:cxnSpMk id="31" creationId="{B4868613-8AC5-47B4-AC42-C7B696AE7CE4}"/>
          </ac:cxnSpMkLst>
        </pc:cxnChg>
        <pc:cxnChg chg="add mod">
          <ac:chgData name="Siu K" userId="3f1d0ca5-160f-4231-ada7-fe0f48137d2a" providerId="ADAL" clId="{8EACF332-F1C7-4987-B4D7-F6AB03305E9A}" dt="2021-06-18T13:50:00.750" v="703" actId="14100"/>
          <ac:cxnSpMkLst>
            <pc:docMk/>
            <pc:sldMk cId="3940823558" sldId="264"/>
            <ac:cxnSpMk id="34" creationId="{34999CE3-3820-47BC-A1B1-CE3D84071B53}"/>
          </ac:cxnSpMkLst>
        </pc:cxnChg>
        <pc:cxnChg chg="add mod">
          <ac:chgData name="Siu K" userId="3f1d0ca5-160f-4231-ada7-fe0f48137d2a" providerId="ADAL" clId="{8EACF332-F1C7-4987-B4D7-F6AB03305E9A}" dt="2021-06-18T14:11:51.964" v="1413" actId="1076"/>
          <ac:cxnSpMkLst>
            <pc:docMk/>
            <pc:sldMk cId="3940823558" sldId="264"/>
            <ac:cxnSpMk id="59" creationId="{DE4E0200-C9F6-4CDD-B073-C12849242B22}"/>
          </ac:cxnSpMkLst>
        </pc:cxnChg>
        <pc:cxnChg chg="add mod">
          <ac:chgData name="Siu K" userId="3f1d0ca5-160f-4231-ada7-fe0f48137d2a" providerId="ADAL" clId="{8EACF332-F1C7-4987-B4D7-F6AB03305E9A}" dt="2021-06-18T14:12:11.746" v="1422" actId="1076"/>
          <ac:cxnSpMkLst>
            <pc:docMk/>
            <pc:sldMk cId="3940823558" sldId="264"/>
            <ac:cxnSpMk id="62" creationId="{4EBD49D9-3234-4038-B1BA-4F1646DBABE7}"/>
          </ac:cxnSpMkLst>
        </pc:cxnChg>
        <pc:cxnChg chg="add del mod">
          <ac:chgData name="Siu K" userId="3f1d0ca5-160f-4231-ada7-fe0f48137d2a" providerId="ADAL" clId="{8EACF332-F1C7-4987-B4D7-F6AB03305E9A}" dt="2021-06-18T14:17:56.611" v="1572" actId="478"/>
          <ac:cxnSpMkLst>
            <pc:docMk/>
            <pc:sldMk cId="3940823558" sldId="264"/>
            <ac:cxnSpMk id="67" creationId="{8ABC7865-F380-45C8-B10F-875E4D04D39F}"/>
          </ac:cxnSpMkLst>
        </pc:cxnChg>
        <pc:cxnChg chg="add del">
          <ac:chgData name="Siu K" userId="3f1d0ca5-160f-4231-ada7-fe0f48137d2a" providerId="ADAL" clId="{8EACF332-F1C7-4987-B4D7-F6AB03305E9A}" dt="2021-06-18T14:18:20.524" v="1578" actId="478"/>
          <ac:cxnSpMkLst>
            <pc:docMk/>
            <pc:sldMk cId="3940823558" sldId="264"/>
            <ac:cxnSpMk id="73" creationId="{95544999-5C2D-4FC7-9AA3-C5E48DDA9B39}"/>
          </ac:cxnSpMkLst>
        </pc:cxnChg>
        <pc:cxnChg chg="add del">
          <ac:chgData name="Siu K" userId="3f1d0ca5-160f-4231-ada7-fe0f48137d2a" providerId="ADAL" clId="{8EACF332-F1C7-4987-B4D7-F6AB03305E9A}" dt="2021-06-18T14:19:34.927" v="1588" actId="11529"/>
          <ac:cxnSpMkLst>
            <pc:docMk/>
            <pc:sldMk cId="3940823558" sldId="264"/>
            <ac:cxnSpMk id="75" creationId="{4051951D-82FE-46AC-B205-F4B450C46984}"/>
          </ac:cxnSpMkLst>
        </pc:cxnChg>
        <pc:cxnChg chg="add del mod">
          <ac:chgData name="Siu K" userId="3f1d0ca5-160f-4231-ada7-fe0f48137d2a" providerId="ADAL" clId="{8EACF332-F1C7-4987-B4D7-F6AB03305E9A}" dt="2021-06-18T14:19:33.968" v="1587"/>
          <ac:cxnSpMkLst>
            <pc:docMk/>
            <pc:sldMk cId="3940823558" sldId="264"/>
            <ac:cxnSpMk id="76" creationId="{837BA6A6-B15D-4FE8-B8D1-C655A8290553}"/>
          </ac:cxnSpMkLst>
        </pc:cxnChg>
      </pc:sldChg>
    </pc:docChg>
  </pc:docChgLst>
  <pc:docChgLst>
    <pc:chgData name="wong, Siu K" userId="3f1d0ca5-160f-4231-ada7-fe0f48137d2a" providerId="ADAL" clId="{8EACF332-F1C7-4987-B4D7-F6AB03305E9A}"/>
    <pc:docChg chg="custSel modSld">
      <pc:chgData name="wong, Siu K" userId="3f1d0ca5-160f-4231-ada7-fe0f48137d2a" providerId="ADAL" clId="{8EACF332-F1C7-4987-B4D7-F6AB03305E9A}" dt="2021-06-14T19:59:07.698" v="4" actId="478"/>
      <pc:docMkLst>
        <pc:docMk/>
      </pc:docMkLst>
      <pc:sldChg chg="addSp delSp modSp mod">
        <pc:chgData name="wong, Siu K" userId="3f1d0ca5-160f-4231-ada7-fe0f48137d2a" providerId="ADAL" clId="{8EACF332-F1C7-4987-B4D7-F6AB03305E9A}" dt="2021-06-14T19:59:07.698" v="4" actId="478"/>
        <pc:sldMkLst>
          <pc:docMk/>
          <pc:sldMk cId="3940823558" sldId="264"/>
        </pc:sldMkLst>
        <pc:spChg chg="add mod">
          <ac:chgData name="wong, Siu K" userId="3f1d0ca5-160f-4231-ada7-fe0f48137d2a" providerId="ADAL" clId="{8EACF332-F1C7-4987-B4D7-F6AB03305E9A}" dt="2021-06-14T19:58:53.139" v="3" actId="1076"/>
          <ac:spMkLst>
            <pc:docMk/>
            <pc:sldMk cId="3940823558" sldId="264"/>
            <ac:spMk id="15" creationId="{0F5BB480-C47C-4FFE-AB5B-7AD765773A03}"/>
          </ac:spMkLst>
        </pc:spChg>
        <pc:spChg chg="del mod">
          <ac:chgData name="wong, Siu K" userId="3f1d0ca5-160f-4231-ada7-fe0f48137d2a" providerId="ADAL" clId="{8EACF332-F1C7-4987-B4D7-F6AB03305E9A}" dt="2021-06-14T19:59:07.698" v="4" actId="478"/>
          <ac:spMkLst>
            <pc:docMk/>
            <pc:sldMk cId="3940823558" sldId="264"/>
            <ac:spMk id="17" creationId="{A7EC6278-86B3-FC45-873C-B0D8106979B8}"/>
          </ac:spMkLst>
        </pc:spChg>
        <pc:picChg chg="mod">
          <ac:chgData name="wong, Siu K" userId="3f1d0ca5-160f-4231-ada7-fe0f48137d2a" providerId="ADAL" clId="{8EACF332-F1C7-4987-B4D7-F6AB03305E9A}" dt="2021-06-14T19:58:21.962" v="1" actId="1076"/>
          <ac:picMkLst>
            <pc:docMk/>
            <pc:sldMk cId="3940823558" sldId="264"/>
            <ac:picMk id="6" creationId="{24ED549B-3840-FB40-AB96-9FF283BD54EE}"/>
          </ac:picMkLst>
        </pc:picChg>
        <pc:picChg chg="mod">
          <ac:chgData name="wong, Siu K" userId="3f1d0ca5-160f-4231-ada7-fe0f48137d2a" providerId="ADAL" clId="{8EACF332-F1C7-4987-B4D7-F6AB03305E9A}" dt="2021-06-14T19:58:16.644" v="0" actId="1076"/>
          <ac:picMkLst>
            <pc:docMk/>
            <pc:sldMk cId="3940823558" sldId="264"/>
            <ac:picMk id="9" creationId="{750BAFEA-8FCF-E347-8AA0-5F5DE5BA0CAF}"/>
          </ac:picMkLst>
        </pc:picChg>
        <pc:picChg chg="mod">
          <ac:chgData name="wong, Siu K" userId="3f1d0ca5-160f-4231-ada7-fe0f48137d2a" providerId="ADAL" clId="{8EACF332-F1C7-4987-B4D7-F6AB03305E9A}" dt="2021-06-14T19:58:16.644" v="0" actId="1076"/>
          <ac:picMkLst>
            <pc:docMk/>
            <pc:sldMk cId="3940823558" sldId="264"/>
            <ac:picMk id="10" creationId="{9682EAAF-D2BD-1D48-A461-345DC5700C6F}"/>
          </ac:picMkLst>
        </pc:picChg>
        <pc:picChg chg="mod">
          <ac:chgData name="wong, Siu K" userId="3f1d0ca5-160f-4231-ada7-fe0f48137d2a" providerId="ADAL" clId="{8EACF332-F1C7-4987-B4D7-F6AB03305E9A}" dt="2021-06-14T19:58:16.644" v="0" actId="1076"/>
          <ac:picMkLst>
            <pc:docMk/>
            <pc:sldMk cId="3940823558" sldId="264"/>
            <ac:picMk id="11" creationId="{56DE450A-9D2C-5141-9DA7-E2B544EBFAFE}"/>
          </ac:picMkLst>
        </pc:picChg>
        <pc:picChg chg="mod">
          <ac:chgData name="wong, Siu K" userId="3f1d0ca5-160f-4231-ada7-fe0f48137d2a" providerId="ADAL" clId="{8EACF332-F1C7-4987-B4D7-F6AB03305E9A}" dt="2021-06-14T19:58:16.644" v="0" actId="1076"/>
          <ac:picMkLst>
            <pc:docMk/>
            <pc:sldMk cId="3940823558" sldId="264"/>
            <ac:picMk id="12" creationId="{E791C889-4604-4741-A810-960BA530F3A8}"/>
          </ac:picMkLst>
        </pc:picChg>
        <pc:picChg chg="mod">
          <ac:chgData name="wong, Siu K" userId="3f1d0ca5-160f-4231-ada7-fe0f48137d2a" providerId="ADAL" clId="{8EACF332-F1C7-4987-B4D7-F6AB03305E9A}" dt="2021-06-14T19:58:16.644" v="0" actId="1076"/>
          <ac:picMkLst>
            <pc:docMk/>
            <pc:sldMk cId="3940823558" sldId="264"/>
            <ac:picMk id="18" creationId="{8D4E252E-C316-FF47-922C-9F19E87DB578}"/>
          </ac:picMkLst>
        </pc:picChg>
        <pc:picChg chg="mod">
          <ac:chgData name="wong, Siu K" userId="3f1d0ca5-160f-4231-ada7-fe0f48137d2a" providerId="ADAL" clId="{8EACF332-F1C7-4987-B4D7-F6AB03305E9A}" dt="2021-06-14T19:58:16.644" v="0" actId="1076"/>
          <ac:picMkLst>
            <pc:docMk/>
            <pc:sldMk cId="3940823558" sldId="264"/>
            <ac:picMk id="19" creationId="{00BFA4EB-0F65-144C-88BB-6F84A1A31E9A}"/>
          </ac:picMkLst>
        </pc:picChg>
        <pc:picChg chg="mod">
          <ac:chgData name="wong, Siu K" userId="3f1d0ca5-160f-4231-ada7-fe0f48137d2a" providerId="ADAL" clId="{8EACF332-F1C7-4987-B4D7-F6AB03305E9A}" dt="2021-06-14T19:58:16.644" v="0" actId="1076"/>
          <ac:picMkLst>
            <pc:docMk/>
            <pc:sldMk cId="3940823558" sldId="264"/>
            <ac:picMk id="20" creationId="{C5721F0D-F442-9941-BA79-346FC52BAA66}"/>
          </ac:picMkLst>
        </pc:picChg>
        <pc:picChg chg="mod">
          <ac:chgData name="wong, Siu K" userId="3f1d0ca5-160f-4231-ada7-fe0f48137d2a" providerId="ADAL" clId="{8EACF332-F1C7-4987-B4D7-F6AB03305E9A}" dt="2021-06-14T19:58:16.644" v="0" actId="1076"/>
          <ac:picMkLst>
            <pc:docMk/>
            <pc:sldMk cId="3940823558" sldId="264"/>
            <ac:picMk id="21" creationId="{D38C4F72-F390-F54E-B4B9-022D01520189}"/>
          </ac:picMkLst>
        </pc:picChg>
        <pc:picChg chg="mod">
          <ac:chgData name="wong, Siu K" userId="3f1d0ca5-160f-4231-ada7-fe0f48137d2a" providerId="ADAL" clId="{8EACF332-F1C7-4987-B4D7-F6AB03305E9A}" dt="2021-06-14T19:58:16.644" v="0" actId="1076"/>
          <ac:picMkLst>
            <pc:docMk/>
            <pc:sldMk cId="3940823558" sldId="264"/>
            <ac:picMk id="22" creationId="{713F0B24-7C32-3C42-B190-68CA6EC9E906}"/>
          </ac:picMkLst>
        </pc:picChg>
        <pc:cxnChg chg="mod">
          <ac:chgData name="wong, Siu K" userId="3f1d0ca5-160f-4231-ada7-fe0f48137d2a" providerId="ADAL" clId="{8EACF332-F1C7-4987-B4D7-F6AB03305E9A}" dt="2021-06-14T19:58:16.644" v="0" actId="1076"/>
          <ac:cxnSpMkLst>
            <pc:docMk/>
            <pc:sldMk cId="3940823558" sldId="264"/>
            <ac:cxnSpMk id="14" creationId="{81A3BFFB-31FC-094E-852E-3D5BC2F03A3E}"/>
          </ac:cxnSpMkLst>
        </pc:cxnChg>
        <pc:cxnChg chg="mod">
          <ac:chgData name="wong, Siu K" userId="3f1d0ca5-160f-4231-ada7-fe0f48137d2a" providerId="ADAL" clId="{8EACF332-F1C7-4987-B4D7-F6AB03305E9A}" dt="2021-06-14T19:58:16.644" v="0" actId="1076"/>
          <ac:cxnSpMkLst>
            <pc:docMk/>
            <pc:sldMk cId="3940823558" sldId="264"/>
            <ac:cxnSpMk id="16" creationId="{402D40E2-1833-8A4A-AF1D-BDD4C16A741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01882-4CD9-0F48-A4FE-FEA7CFE4DEA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FAA73-63EB-064F-B4F5-4A527B14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7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FAA73-63EB-064F-B4F5-4A527B140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3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728B-1DB4-8A44-BA0D-119474C5F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C93EB-5436-694E-85A7-CB8E69726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B208-860D-894A-9AAD-882E4549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F193E-6ED2-D048-A22F-C68C7AC5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FD06-DCAA-BC4C-A15E-7FFFEDE4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1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7441-4531-204E-B626-2AE7535B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47E4E-D60F-F349-AC95-C3F2BE896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18C9-6E24-AB42-A8AB-13FF5DAD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1A67-F018-DA4C-B5EC-A7C2D80B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E9CCA-CF64-8E43-AA07-D4A5BDE5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5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EE8F7-3044-114D-BD4B-A376A7D09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39590-8228-9A40-8240-88BB113D8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F22F-9617-F541-A997-C401B20F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DC58-5EA2-3947-AC6D-C16EA754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86028-6069-8140-9B83-1FC34DB2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F5EF-BAD7-6F4F-984E-DD9290B1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6FBA-4055-7646-9B7E-22087B9F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B79A-9E52-804D-B093-AE0BC715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1508A-CA09-4740-BC41-5035837C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F5E8-566A-C047-B311-30249555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9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5B45-90CB-2D41-8578-F043B72B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F8A21-F303-F642-9AFB-CE349AA58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6192-ED05-784D-A901-F0370FCB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9700-25D9-514F-A735-D9CE497F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E7343-5467-BA44-9B91-1A0E265B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F14F-80D0-CA4C-9944-2D02770B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1B4D-B8D0-2446-9215-562EA047B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81469-BB7A-2B47-858F-2E6D81B90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EC2B2-6F67-BF41-BB12-B888B3C3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7EB0C-DBE2-F741-A589-3D114E8E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19ED5-DB3F-584C-922E-7828FE95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B7D9-8678-9140-94A8-494D15DD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665DD-A105-0249-A4F8-80D913A50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A3E6B-1D95-284B-A867-368FF19C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1CC0A-A340-1347-B4C7-7B14EEFEC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58D66-5177-724F-A88B-F1E0817C6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B2323-F513-3E4F-98CE-454721A8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CF976-11B5-CF49-A0E7-00C3CED5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D8E09-C4F9-9B40-B802-E2274B37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9B92-C85A-0C47-BEED-8650CE7F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B3619-4266-9D4E-804C-8061A7D7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0D7A7-C497-4648-B85B-6F9C06AB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D9C0C-776B-594F-983C-07A5E05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90F37-D48D-264B-A22A-D9C72FE8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23A33-CAA1-D045-A956-A54B1FCD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B7FE6-3D1D-F245-802E-2A025FC1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3A8B-64D6-CA47-8A20-4F756C0E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8B1F-EDD7-844E-9BE2-AC21ED894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60F37-9B4A-AF48-B2B1-B48A0D8EF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3D640-22C7-CD4B-9DF9-55D328AF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21F28-93A6-8C49-BBE6-D0769AE5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D1319-94BB-404E-AD9A-3092C80A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045F-ED8B-684B-B1B9-A8345CC1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2C9E5-DB74-0841-B8B3-C28681751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68C63-53FE-5941-B5FC-522BFBBE2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8B309-9E22-B14F-AFDF-E83355BE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1109B-E601-E842-91F4-E1B27DC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58A5A-169D-044C-8BB7-0C2FBBB2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27F41-088C-5D43-8590-DDB16B0D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E46F7-F1E6-7D41-AEA2-A2CD2EDB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5157-3E6B-E940-88E6-B398B2ABE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65B04-A333-4647-81FC-2FDDEAAE4D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2C48-F063-2449-B519-509C78BD9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B268-F2A1-9D45-A22E-F90E2EBA6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5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image" Target="../media/image38.png"/><Relationship Id="rId21" Type="http://schemas.openxmlformats.org/officeDocument/2006/relationships/image" Target="../media/image55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33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3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ame 96">
            <a:extLst>
              <a:ext uri="{FF2B5EF4-FFF2-40B4-BE49-F238E27FC236}">
                <a16:creationId xmlns:a16="http://schemas.microsoft.com/office/drawing/2014/main" id="{2252A159-0162-1449-9016-D898D565AA64}"/>
              </a:ext>
            </a:extLst>
          </p:cNvPr>
          <p:cNvSpPr/>
          <p:nvPr/>
        </p:nvSpPr>
        <p:spPr>
          <a:xfrm>
            <a:off x="8119570" y="1222582"/>
            <a:ext cx="2614248" cy="538014"/>
          </a:xfrm>
          <a:prstGeom prst="frame">
            <a:avLst>
              <a:gd name="adj1" fmla="val 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Frame 92">
            <a:extLst>
              <a:ext uri="{FF2B5EF4-FFF2-40B4-BE49-F238E27FC236}">
                <a16:creationId xmlns:a16="http://schemas.microsoft.com/office/drawing/2014/main" id="{A28AA3EE-C84F-4D45-A207-089F999DDF2C}"/>
              </a:ext>
            </a:extLst>
          </p:cNvPr>
          <p:cNvSpPr/>
          <p:nvPr/>
        </p:nvSpPr>
        <p:spPr>
          <a:xfrm>
            <a:off x="11015925" y="2874191"/>
            <a:ext cx="908330" cy="1626097"/>
          </a:xfrm>
          <a:prstGeom prst="frame">
            <a:avLst>
              <a:gd name="adj1" fmla="val 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4530F-311F-5949-A269-4BDBD7E52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116" y="286453"/>
            <a:ext cx="731265" cy="496216"/>
          </a:xfrm>
          <a:prstGeom prst="rect">
            <a:avLst/>
          </a:prstGeom>
        </p:spPr>
      </p:pic>
      <p:sp>
        <p:nvSpPr>
          <p:cNvPr id="37" name="Frame 36">
            <a:extLst>
              <a:ext uri="{FF2B5EF4-FFF2-40B4-BE49-F238E27FC236}">
                <a16:creationId xmlns:a16="http://schemas.microsoft.com/office/drawing/2014/main" id="{CE47ED5C-2971-444D-A8E6-9321D30A44B4}"/>
              </a:ext>
            </a:extLst>
          </p:cNvPr>
          <p:cNvSpPr/>
          <p:nvPr/>
        </p:nvSpPr>
        <p:spPr>
          <a:xfrm>
            <a:off x="3297081" y="1934472"/>
            <a:ext cx="7536626" cy="3370019"/>
          </a:xfrm>
          <a:prstGeom prst="frame">
            <a:avLst>
              <a:gd name="adj1" fmla="val 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C33D3-F9B7-F142-897D-AE5C506F56EA}"/>
              </a:ext>
            </a:extLst>
          </p:cNvPr>
          <p:cNvSpPr txBox="1"/>
          <p:nvPr/>
        </p:nvSpPr>
        <p:spPr>
          <a:xfrm>
            <a:off x="6097107" y="5173437"/>
            <a:ext cx="141731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cs typeface="AL BAYAN PLAIN" pitchFamily="2" charset="-78"/>
              </a:rPr>
              <a:t>PaaS OpenShift Cluster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2D47E6-9ADF-4A4B-AAC9-86A3159C8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501" y="1426543"/>
            <a:ext cx="251803" cy="3972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E48F6D-7F70-7241-9015-7F3B4FA1E7F2}"/>
              </a:ext>
            </a:extLst>
          </p:cNvPr>
          <p:cNvSpPr txBox="1"/>
          <p:nvPr/>
        </p:nvSpPr>
        <p:spPr>
          <a:xfrm>
            <a:off x="9039494" y="4575036"/>
            <a:ext cx="1199924" cy="5265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cs typeface="Al Bayan Plain" pitchFamily="2" charset="-78"/>
              </a:rPr>
              <a:t>Routing Layer</a:t>
            </a:r>
          </a:p>
          <a:p>
            <a:r>
              <a:rPr lang="en-US" sz="800" dirty="0">
                <a:cs typeface="Al Bayan Plain" pitchFamily="2" charset="-78"/>
              </a:rPr>
              <a:t>with Load balancer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F43135-A6EB-8E4B-A6FD-54197AA7A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423" y="778785"/>
            <a:ext cx="409137" cy="30419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19A20-19C2-8048-810C-11617F08D254}"/>
              </a:ext>
            </a:extLst>
          </p:cNvPr>
          <p:cNvGrpSpPr/>
          <p:nvPr/>
        </p:nvGrpSpPr>
        <p:grpSpPr>
          <a:xfrm>
            <a:off x="5812882" y="1956556"/>
            <a:ext cx="3226606" cy="1434235"/>
            <a:chOff x="749659" y="2218114"/>
            <a:chExt cx="2617110" cy="185516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133F74E-197C-8F4C-B000-074E6E0F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9659" y="2218114"/>
              <a:ext cx="2590800" cy="647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E1799A6-0539-004D-9989-9445BDDA4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9063" y="2497994"/>
              <a:ext cx="817650" cy="12074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5625C7E-E10D-6B48-AE27-0B1AC71CA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33023" y="2752744"/>
              <a:ext cx="770443" cy="53289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A584851-9CEE-614B-AAD2-F25D632A2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7531" y="2865814"/>
              <a:ext cx="512973" cy="120746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E2FE879-F1DB-6549-B331-A2B62A1B4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59575" y="2865814"/>
              <a:ext cx="407194" cy="1143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C501C13-F5A0-0A48-B433-C9B0B4EE0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V="1">
              <a:off x="1290504" y="3839211"/>
              <a:ext cx="1669071" cy="139644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DAC2A-1C91-AF4A-8B1C-C3ABDD963E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41256" y="2666683"/>
            <a:ext cx="1662285" cy="24594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5AF85D-8B60-C647-903D-87AC93B06C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19593" y="4525041"/>
            <a:ext cx="2458891" cy="5110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371430D-80DC-614C-9B86-998E64F059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48656" y="3354234"/>
            <a:ext cx="594248" cy="45936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0A9A91A-C2CA-D746-9C5F-D28256677A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81959" y="1407590"/>
            <a:ext cx="594865" cy="3966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57BA89F-D4D6-1A41-A9D7-62FFF4CB1AD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12985" y="3979211"/>
            <a:ext cx="808173" cy="43468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5F912B-35E7-FE47-A865-2DACEDD7DC8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15792" y="3972822"/>
            <a:ext cx="657074" cy="51100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15EFA2A-CD44-3244-B836-1CBB6FBE997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14423" y="5534107"/>
            <a:ext cx="1173925" cy="637605"/>
          </a:xfrm>
          <a:prstGeom prst="rect">
            <a:avLst/>
          </a:prstGeom>
        </p:spPr>
      </p:pic>
      <p:sp>
        <p:nvSpPr>
          <p:cNvPr id="36" name="Frame 35">
            <a:extLst>
              <a:ext uri="{FF2B5EF4-FFF2-40B4-BE49-F238E27FC236}">
                <a16:creationId xmlns:a16="http://schemas.microsoft.com/office/drawing/2014/main" id="{7E7735B4-B6F1-804B-87E0-8B21747B945D}"/>
              </a:ext>
            </a:extLst>
          </p:cNvPr>
          <p:cNvSpPr/>
          <p:nvPr/>
        </p:nvSpPr>
        <p:spPr>
          <a:xfrm>
            <a:off x="2192867" y="830901"/>
            <a:ext cx="9876392" cy="5400566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BF4E09-E275-3C4B-BAAA-EAA096DC60F1}"/>
              </a:ext>
            </a:extLst>
          </p:cNvPr>
          <p:cNvCxnSpPr>
            <a:cxnSpLocks/>
          </p:cNvCxnSpPr>
          <p:nvPr/>
        </p:nvCxnSpPr>
        <p:spPr>
          <a:xfrm flipH="1" flipV="1">
            <a:off x="7963238" y="5033649"/>
            <a:ext cx="10772" cy="47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5D29E4-A36D-D240-B1E7-E05DAF3667E7}"/>
              </a:ext>
            </a:extLst>
          </p:cNvPr>
          <p:cNvCxnSpPr>
            <a:cxnSpLocks/>
          </p:cNvCxnSpPr>
          <p:nvPr/>
        </p:nvCxnSpPr>
        <p:spPr>
          <a:xfrm flipV="1">
            <a:off x="5103541" y="2874191"/>
            <a:ext cx="1341648" cy="8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00D1B0-35DC-1E42-A527-7F837D44A7D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103541" y="3583915"/>
            <a:ext cx="5451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710111-5EFA-E448-8F2F-18DAEDC11C7B}"/>
              </a:ext>
            </a:extLst>
          </p:cNvPr>
          <p:cNvCxnSpPr>
            <a:cxnSpLocks/>
          </p:cNvCxnSpPr>
          <p:nvPr/>
        </p:nvCxnSpPr>
        <p:spPr>
          <a:xfrm>
            <a:off x="5103541" y="4194752"/>
            <a:ext cx="65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DB26D1-0B5D-1F43-ACA9-75C7A51DF160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5102372" y="4780543"/>
            <a:ext cx="817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F160C2FE-206F-CE4E-A62B-EC8250E8BB8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036269" y="3931219"/>
            <a:ext cx="833399" cy="49253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F01C4C7-659D-A249-A307-308DC2F908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40736" y="978968"/>
            <a:ext cx="504497" cy="32574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0F51058-2885-F643-B2F9-43F7ED5033A8}"/>
              </a:ext>
            </a:extLst>
          </p:cNvPr>
          <p:cNvSpPr txBox="1"/>
          <p:nvPr/>
        </p:nvSpPr>
        <p:spPr>
          <a:xfrm>
            <a:off x="2564560" y="799437"/>
            <a:ext cx="1199924" cy="2457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cs typeface="Al Bayan Plain" pitchFamily="2" charset="-78"/>
              </a:rPr>
              <a:t>Cloud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E7AE0F-EFDA-154B-9AD5-2A63944CB0C5}"/>
              </a:ext>
            </a:extLst>
          </p:cNvPr>
          <p:cNvSpPr txBox="1"/>
          <p:nvPr/>
        </p:nvSpPr>
        <p:spPr>
          <a:xfrm>
            <a:off x="3003229" y="984630"/>
            <a:ext cx="1199924" cy="2457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cs typeface="Al Bayan Plain" pitchFamily="2" charset="-78"/>
              </a:rPr>
              <a:t>VPC</a:t>
            </a: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DF47C9EF-33C6-0049-959F-1D5D92ACF249}"/>
              </a:ext>
            </a:extLst>
          </p:cNvPr>
          <p:cNvSpPr/>
          <p:nvPr/>
        </p:nvSpPr>
        <p:spPr>
          <a:xfrm>
            <a:off x="5763382" y="4524610"/>
            <a:ext cx="4409315" cy="587456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812D10C-079E-F849-A584-DA7ADBD90EE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94740" y="4097378"/>
            <a:ext cx="1069729" cy="27158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D4CF335-EB23-204D-9217-43E42F9BFE7A}"/>
              </a:ext>
            </a:extLst>
          </p:cNvPr>
          <p:cNvSpPr txBox="1"/>
          <p:nvPr/>
        </p:nvSpPr>
        <p:spPr>
          <a:xfrm>
            <a:off x="4355095" y="1483798"/>
            <a:ext cx="70110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cs typeface="Al Bayan Plain" pitchFamily="2" charset="-78"/>
              </a:rPr>
              <a:t>Jump Server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C50F987-F8FB-A04F-9674-46EA5C5F29E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32237" y="1274973"/>
            <a:ext cx="714224" cy="38144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EB328A1-97FF-2C49-99ED-A3C00B96147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680461" y="1237040"/>
            <a:ext cx="662442" cy="51277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9E51C0A-B4ED-4741-857C-ECE06257C5F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662068" y="349360"/>
            <a:ext cx="529370" cy="44575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29E5C64-5C37-0E43-AA8C-5D2E63B7492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41492" y="3361099"/>
            <a:ext cx="1578070" cy="37597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FEDAEFF-7288-3F4E-A7DA-801FFA69229C}"/>
              </a:ext>
            </a:extLst>
          </p:cNvPr>
          <p:cNvSpPr txBox="1"/>
          <p:nvPr/>
        </p:nvSpPr>
        <p:spPr>
          <a:xfrm>
            <a:off x="8119570" y="1366258"/>
            <a:ext cx="1199924" cy="2457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cs typeface="Al Bayan Plain" pitchFamily="2" charset="-78"/>
              </a:rPr>
              <a:t>CI/CD Pipeline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777FEA-CD04-824E-99A6-65EA2C3512C2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4272399" y="1823782"/>
            <a:ext cx="462004" cy="84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634A84B-90AB-2C44-B7EC-ADDACE18223F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10011682" y="1749814"/>
            <a:ext cx="0" cy="151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Left Brace 75">
            <a:extLst>
              <a:ext uri="{FF2B5EF4-FFF2-40B4-BE49-F238E27FC236}">
                <a16:creationId xmlns:a16="http://schemas.microsoft.com/office/drawing/2014/main" id="{EDDBFDE0-255A-AD44-81EA-27FD6D15A05E}"/>
              </a:ext>
            </a:extLst>
          </p:cNvPr>
          <p:cNvSpPr/>
          <p:nvPr/>
        </p:nvSpPr>
        <p:spPr>
          <a:xfrm>
            <a:off x="5763391" y="3955656"/>
            <a:ext cx="179944" cy="4658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3DFDD1DC-5940-6B41-AF5A-A6E4FBEEFE5B}"/>
              </a:ext>
            </a:extLst>
          </p:cNvPr>
          <p:cNvSpPr/>
          <p:nvPr/>
        </p:nvSpPr>
        <p:spPr>
          <a:xfrm>
            <a:off x="8738051" y="3989000"/>
            <a:ext cx="234531" cy="4507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9B413246-B801-8B4F-BA40-27CEDD9E8ED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863309" y="3315761"/>
            <a:ext cx="1026968" cy="390418"/>
          </a:xfrm>
          <a:prstGeom prst="rect">
            <a:avLst/>
          </a:prstGeom>
        </p:spPr>
      </p:pic>
      <p:sp>
        <p:nvSpPr>
          <p:cNvPr id="84" name="Left Brace 83">
            <a:extLst>
              <a:ext uri="{FF2B5EF4-FFF2-40B4-BE49-F238E27FC236}">
                <a16:creationId xmlns:a16="http://schemas.microsoft.com/office/drawing/2014/main" id="{2CC56E58-377C-3944-8806-686115F5387E}"/>
              </a:ext>
            </a:extLst>
          </p:cNvPr>
          <p:cNvSpPr/>
          <p:nvPr/>
        </p:nvSpPr>
        <p:spPr>
          <a:xfrm rot="5400000">
            <a:off x="7231035" y="2484420"/>
            <a:ext cx="209546" cy="27050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A55150-64A4-B04B-B265-3E830C28118D}"/>
              </a:ext>
            </a:extLst>
          </p:cNvPr>
          <p:cNvCxnSpPr>
            <a:cxnSpLocks/>
            <a:endCxn id="82" idx="3"/>
          </p:cNvCxnSpPr>
          <p:nvPr/>
        </p:nvCxnSpPr>
        <p:spPr>
          <a:xfrm flipH="1" flipV="1">
            <a:off x="7890277" y="3510970"/>
            <a:ext cx="1175750" cy="2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EC9BDC0-1A1B-CB40-9E1D-944FA3592380}"/>
              </a:ext>
            </a:extLst>
          </p:cNvPr>
          <p:cNvSpPr txBox="1"/>
          <p:nvPr/>
        </p:nvSpPr>
        <p:spPr>
          <a:xfrm>
            <a:off x="992941" y="231967"/>
            <a:ext cx="44108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cs typeface="Al Bayan Plain" pitchFamily="2" charset="-78"/>
              </a:rPr>
              <a:t>AppW Archive Data Traffic Flow and Authentication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B3A6BE4-E876-8B4A-8F1F-07B2F3C98C4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601992" y="534561"/>
            <a:ext cx="1161124" cy="28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8F895F5-B916-A84B-B534-F0066F533260}"/>
              </a:ext>
            </a:extLst>
          </p:cNvPr>
          <p:cNvCxnSpPr>
            <a:cxnSpLocks/>
          </p:cNvCxnSpPr>
          <p:nvPr/>
        </p:nvCxnSpPr>
        <p:spPr>
          <a:xfrm>
            <a:off x="7951760" y="676535"/>
            <a:ext cx="2035421" cy="53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ame 98">
            <a:extLst>
              <a:ext uri="{FF2B5EF4-FFF2-40B4-BE49-F238E27FC236}">
                <a16:creationId xmlns:a16="http://schemas.microsoft.com/office/drawing/2014/main" id="{F3DEB455-DFF2-B947-B78E-A37B120FE195}"/>
              </a:ext>
            </a:extLst>
          </p:cNvPr>
          <p:cNvSpPr/>
          <p:nvPr/>
        </p:nvSpPr>
        <p:spPr>
          <a:xfrm>
            <a:off x="2540736" y="996750"/>
            <a:ext cx="8416681" cy="4422423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2583BD-485C-9A4A-803F-072D4059CCD5}"/>
              </a:ext>
            </a:extLst>
          </p:cNvPr>
          <p:cNvSpPr txBox="1"/>
          <p:nvPr/>
        </p:nvSpPr>
        <p:spPr>
          <a:xfrm>
            <a:off x="8185516" y="1081546"/>
            <a:ext cx="107076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cs typeface="AL BAYAN PLAIN" pitchFamily="2" charset="-78"/>
              </a:rPr>
              <a:t>Shared Services</a:t>
            </a:r>
          </a:p>
        </p:txBody>
      </p:sp>
      <p:sp>
        <p:nvSpPr>
          <p:cNvPr id="107" name="Frame 106">
            <a:extLst>
              <a:ext uri="{FF2B5EF4-FFF2-40B4-BE49-F238E27FC236}">
                <a16:creationId xmlns:a16="http://schemas.microsoft.com/office/drawing/2014/main" id="{9268F555-597C-4749-896A-164A7E2903D3}"/>
              </a:ext>
            </a:extLst>
          </p:cNvPr>
          <p:cNvSpPr/>
          <p:nvPr/>
        </p:nvSpPr>
        <p:spPr>
          <a:xfrm>
            <a:off x="3401103" y="1175771"/>
            <a:ext cx="1638100" cy="664943"/>
          </a:xfrm>
          <a:prstGeom prst="frame">
            <a:avLst>
              <a:gd name="adj1" fmla="val 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1D29B2F-082A-D844-AC99-89ABCB34404B}"/>
              </a:ext>
            </a:extLst>
          </p:cNvPr>
          <p:cNvSpPr txBox="1"/>
          <p:nvPr/>
        </p:nvSpPr>
        <p:spPr>
          <a:xfrm>
            <a:off x="11040983" y="2746781"/>
            <a:ext cx="82161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cs typeface="AL BAYAN PLAIN" pitchFamily="2" charset="-78"/>
              </a:rPr>
              <a:t>AWS services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C9E4331-CB74-2641-A762-CCA51239BAB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26172" y="3113122"/>
            <a:ext cx="833399" cy="72309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4F310EA-9AB5-F441-8D7E-C0A2A7E4E814}"/>
              </a:ext>
            </a:extLst>
          </p:cNvPr>
          <p:cNvSpPr txBox="1"/>
          <p:nvPr/>
        </p:nvSpPr>
        <p:spPr>
          <a:xfrm>
            <a:off x="3607237" y="1014922"/>
            <a:ext cx="98657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cs typeface="AL BAYAN PLAIN" pitchFamily="2" charset="-78"/>
              </a:rPr>
              <a:t>Consumer account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D016E7B-71D4-8B45-A150-F54D08A30155}"/>
              </a:ext>
            </a:extLst>
          </p:cNvPr>
          <p:cNvCxnSpPr>
            <a:cxnSpLocks/>
          </p:cNvCxnSpPr>
          <p:nvPr/>
        </p:nvCxnSpPr>
        <p:spPr>
          <a:xfrm flipV="1">
            <a:off x="9007051" y="4177487"/>
            <a:ext cx="2177416" cy="3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rame 114">
            <a:extLst>
              <a:ext uri="{FF2B5EF4-FFF2-40B4-BE49-F238E27FC236}">
                <a16:creationId xmlns:a16="http://schemas.microsoft.com/office/drawing/2014/main" id="{93D3D501-3781-1840-918B-DA70E39776A4}"/>
              </a:ext>
            </a:extLst>
          </p:cNvPr>
          <p:cNvSpPr/>
          <p:nvPr/>
        </p:nvSpPr>
        <p:spPr>
          <a:xfrm>
            <a:off x="5505321" y="248853"/>
            <a:ext cx="3183027" cy="538014"/>
          </a:xfrm>
          <a:prstGeom prst="frame">
            <a:avLst>
              <a:gd name="adj1" fmla="val 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7090C94-11EF-F849-8FAC-038857DCCDE8}"/>
              </a:ext>
            </a:extLst>
          </p:cNvPr>
          <p:cNvSpPr txBox="1"/>
          <p:nvPr/>
        </p:nvSpPr>
        <p:spPr>
          <a:xfrm>
            <a:off x="6566931" y="107847"/>
            <a:ext cx="205561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cs typeface="AL BAYAN PLAIN" pitchFamily="2" charset="-78"/>
              </a:rPr>
              <a:t>Citizens Internal network</a:t>
            </a:r>
          </a:p>
        </p:txBody>
      </p:sp>
      <p:sp>
        <p:nvSpPr>
          <p:cNvPr id="117" name="Frame 116">
            <a:extLst>
              <a:ext uri="{FF2B5EF4-FFF2-40B4-BE49-F238E27FC236}">
                <a16:creationId xmlns:a16="http://schemas.microsoft.com/office/drawing/2014/main" id="{A06C29C4-6CDB-124F-9765-40393F282922}"/>
              </a:ext>
            </a:extLst>
          </p:cNvPr>
          <p:cNvSpPr/>
          <p:nvPr/>
        </p:nvSpPr>
        <p:spPr>
          <a:xfrm>
            <a:off x="5011785" y="5480022"/>
            <a:ext cx="5331118" cy="691689"/>
          </a:xfrm>
          <a:prstGeom prst="frame">
            <a:avLst>
              <a:gd name="adj1" fmla="val 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8BCBBB3-50EC-814D-A87B-583CC7DBB2B1}"/>
              </a:ext>
            </a:extLst>
          </p:cNvPr>
          <p:cNvSpPr txBox="1"/>
          <p:nvPr/>
        </p:nvSpPr>
        <p:spPr>
          <a:xfrm>
            <a:off x="8711420" y="5389943"/>
            <a:ext cx="145050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cs typeface="AL BAYAN PLAIN" pitchFamily="2" charset="-78"/>
              </a:rPr>
              <a:t>Citizens Internal network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2987211E-0F89-474D-A010-671AAB9EF25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897817" y="1307051"/>
            <a:ext cx="398530" cy="38560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7A4861F2-A4FB-174C-A5CA-BE97D648E04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07594" y="1209887"/>
            <a:ext cx="1054474" cy="472695"/>
          </a:xfrm>
          <a:prstGeom prst="rect">
            <a:avLst/>
          </a:prstGeom>
        </p:spPr>
      </p:pic>
      <p:sp>
        <p:nvSpPr>
          <p:cNvPr id="126" name="Frame 125">
            <a:extLst>
              <a:ext uri="{FF2B5EF4-FFF2-40B4-BE49-F238E27FC236}">
                <a16:creationId xmlns:a16="http://schemas.microsoft.com/office/drawing/2014/main" id="{54FD7ED8-5120-214E-883E-571A70B78739}"/>
              </a:ext>
            </a:extLst>
          </p:cNvPr>
          <p:cNvSpPr/>
          <p:nvPr/>
        </p:nvSpPr>
        <p:spPr>
          <a:xfrm>
            <a:off x="5324708" y="1226669"/>
            <a:ext cx="2537053" cy="459133"/>
          </a:xfrm>
          <a:prstGeom prst="frame">
            <a:avLst>
              <a:gd name="adj1" fmla="val 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1A11531-4A45-8C48-987C-DA4272DA060F}"/>
              </a:ext>
            </a:extLst>
          </p:cNvPr>
          <p:cNvSpPr txBox="1"/>
          <p:nvPr/>
        </p:nvSpPr>
        <p:spPr>
          <a:xfrm>
            <a:off x="5379845" y="1057576"/>
            <a:ext cx="124210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cs typeface="AL BAYAN PLAIN" pitchFamily="2" charset="-78"/>
              </a:rPr>
              <a:t>Security account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070A89F-606C-DE49-8BEB-A5BF7F91BAD3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>
            <a:off x="5039203" y="1487010"/>
            <a:ext cx="573554" cy="2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3DE8F73-6AA6-F743-947A-D98F15D15E87}"/>
              </a:ext>
            </a:extLst>
          </p:cNvPr>
          <p:cNvSpPr txBox="1"/>
          <p:nvPr/>
        </p:nvSpPr>
        <p:spPr>
          <a:xfrm>
            <a:off x="3474872" y="1186086"/>
            <a:ext cx="70110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cs typeface="Al Bayan Plain" pitchFamily="2" charset="-78"/>
              </a:rPr>
              <a:t>Subnet 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73EEC70-3DEC-0F49-877B-37D4750E431D}"/>
              </a:ext>
            </a:extLst>
          </p:cNvPr>
          <p:cNvSpPr txBox="1"/>
          <p:nvPr/>
        </p:nvSpPr>
        <p:spPr>
          <a:xfrm>
            <a:off x="4455670" y="1194438"/>
            <a:ext cx="70110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cs typeface="Al Bayan Plain" pitchFamily="2" charset="-78"/>
              </a:rPr>
              <a:t>Subnet 2</a:t>
            </a:r>
          </a:p>
        </p:txBody>
      </p:sp>
    </p:spTree>
    <p:extLst>
      <p:ext uri="{BB962C8B-B14F-4D97-AF65-F5344CB8AC3E}">
        <p14:creationId xmlns:p14="http://schemas.microsoft.com/office/powerpoint/2010/main" val="322284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2E1C1C-622E-2F46-A28A-EC5C3F5C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13" y="628512"/>
            <a:ext cx="6015783" cy="29973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903FFD-2DA9-AA43-A93A-428E921428A6}"/>
              </a:ext>
            </a:extLst>
          </p:cNvPr>
          <p:cNvSpPr/>
          <p:nvPr/>
        </p:nvSpPr>
        <p:spPr>
          <a:xfrm>
            <a:off x="7576457" y="628512"/>
            <a:ext cx="3874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Setting up VPC endpoints for AWS CloudFormation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58E54F-CD67-904B-BE3F-D044F9AD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20" y="471718"/>
            <a:ext cx="1802900" cy="3310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002C0-E7E4-F645-BF09-45DC45CB0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35" y="4456812"/>
            <a:ext cx="5035379" cy="1671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DE75FF-D2F3-FC42-A416-E5A10D2B8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7713" y="1069062"/>
            <a:ext cx="1063507" cy="167122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31EF9-49C5-8F44-830E-995D882B5D70}"/>
              </a:ext>
            </a:extLst>
          </p:cNvPr>
          <p:cNvCxnSpPr>
            <a:cxnSpLocks/>
          </p:cNvCxnSpPr>
          <p:nvPr/>
        </p:nvCxnSpPr>
        <p:spPr>
          <a:xfrm>
            <a:off x="7417837" y="416820"/>
            <a:ext cx="0" cy="314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A87460-1289-BD41-BB7A-80B943DE44C4}"/>
              </a:ext>
            </a:extLst>
          </p:cNvPr>
          <p:cNvCxnSpPr>
            <a:cxnSpLocks/>
          </p:cNvCxnSpPr>
          <p:nvPr/>
        </p:nvCxnSpPr>
        <p:spPr>
          <a:xfrm>
            <a:off x="1832740" y="606722"/>
            <a:ext cx="0" cy="314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AB8A47D-B2ED-5E49-8E4A-9E3061E1E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1546" y="2740287"/>
            <a:ext cx="1435839" cy="6722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32CC21D-2C05-FB4E-AE9A-48388F4A0FB2}"/>
              </a:ext>
            </a:extLst>
          </p:cNvPr>
          <p:cNvSpPr/>
          <p:nvPr/>
        </p:nvSpPr>
        <p:spPr>
          <a:xfrm>
            <a:off x="8923181" y="1904674"/>
            <a:ext cx="29577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 route is created in the software load balancer to provide c</a:t>
            </a:r>
            <a:r>
              <a:rPr lang="en-US" sz="1400" dirty="0">
                <a:solidFill>
                  <a:srgbClr val="16191F"/>
                </a:solidFill>
                <a:latin typeface="Amazon Ember"/>
              </a:rPr>
              <a:t>onsistent application access using DNS</a:t>
            </a:r>
            <a:endParaRPr lang="en-US" sz="14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78745-3676-EA44-A673-F0232A20B72C}"/>
              </a:ext>
            </a:extLst>
          </p:cNvPr>
          <p:cNvSpPr/>
          <p:nvPr/>
        </p:nvSpPr>
        <p:spPr>
          <a:xfrm>
            <a:off x="9130856" y="2704784"/>
            <a:ext cx="25423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All of the Pods are proxied through the service, which allows for easier pod scaling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C9167F-0ACA-BF48-AF8A-7E1A256FD5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0856" y="1364710"/>
            <a:ext cx="1168400" cy="368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64561C-5383-C447-A826-CF651A7679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4437" y="976934"/>
            <a:ext cx="1066800" cy="406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8BBE87-2023-FE44-A2F8-7A3488D774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0199" y="3386059"/>
            <a:ext cx="2234857" cy="7932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BA95C6-1E75-0F4D-A99B-1B64DB6F4A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1324" y="4456812"/>
            <a:ext cx="3684052" cy="18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7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485B3AB9-FD55-4340-A64B-B4D3A91FAEF0}"/>
              </a:ext>
            </a:extLst>
          </p:cNvPr>
          <p:cNvGrpSpPr/>
          <p:nvPr/>
        </p:nvGrpSpPr>
        <p:grpSpPr>
          <a:xfrm>
            <a:off x="62197" y="1720558"/>
            <a:ext cx="11123140" cy="5142523"/>
            <a:chOff x="62197" y="1720558"/>
            <a:chExt cx="11123140" cy="514252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3503A7C-150A-D24F-9F29-6D7E8E6ACF01}"/>
                </a:ext>
              </a:extLst>
            </p:cNvPr>
            <p:cNvGrpSpPr/>
            <p:nvPr/>
          </p:nvGrpSpPr>
          <p:grpSpPr>
            <a:xfrm>
              <a:off x="62197" y="1720558"/>
              <a:ext cx="11123140" cy="5142523"/>
              <a:chOff x="62197" y="1720558"/>
              <a:chExt cx="11123140" cy="514252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6D0112F-D5C1-DE4D-A403-984C9EA5CB41}"/>
                  </a:ext>
                </a:extLst>
              </p:cNvPr>
              <p:cNvGrpSpPr/>
              <p:nvPr/>
            </p:nvGrpSpPr>
            <p:grpSpPr>
              <a:xfrm>
                <a:off x="62197" y="1720558"/>
                <a:ext cx="11123140" cy="5142523"/>
                <a:chOff x="174910" y="1720558"/>
                <a:chExt cx="11123140" cy="5142523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B67E5CEE-15F5-9844-963F-8ADE82230F5A}"/>
                    </a:ext>
                  </a:extLst>
                </p:cNvPr>
                <p:cNvGrpSpPr/>
                <p:nvPr/>
              </p:nvGrpSpPr>
              <p:grpSpPr>
                <a:xfrm>
                  <a:off x="174910" y="1720558"/>
                  <a:ext cx="11123140" cy="5142523"/>
                  <a:chOff x="174910" y="1720558"/>
                  <a:chExt cx="11123140" cy="5142523"/>
                </a:xfrm>
              </p:grpSpPr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9198F103-51ED-3B4C-AD28-28D88C1FAB3B}"/>
                      </a:ext>
                    </a:extLst>
                  </p:cNvPr>
                  <p:cNvGrpSpPr/>
                  <p:nvPr/>
                </p:nvGrpSpPr>
                <p:grpSpPr>
                  <a:xfrm>
                    <a:off x="174910" y="1720558"/>
                    <a:ext cx="11123140" cy="5142523"/>
                    <a:chOff x="174910" y="1720558"/>
                    <a:chExt cx="11123140" cy="5142523"/>
                  </a:xfrm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E7310757-8653-674D-8148-8AB55CDDA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910" y="1720558"/>
                      <a:ext cx="11123140" cy="5142523"/>
                      <a:chOff x="174910" y="1720558"/>
                      <a:chExt cx="11123140" cy="5142523"/>
                    </a:xfrm>
                  </p:grpSpPr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FC5057DC-0B3E-064F-A987-046ADA0630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910" y="1720558"/>
                        <a:ext cx="11123140" cy="5142523"/>
                        <a:chOff x="174910" y="1720558"/>
                        <a:chExt cx="11123140" cy="5142523"/>
                      </a:xfrm>
                    </p:grpSpPr>
                    <p:grpSp>
                      <p:nvGrpSpPr>
                        <p:cNvPr id="75" name="Group 74">
                          <a:extLst>
                            <a:ext uri="{FF2B5EF4-FFF2-40B4-BE49-F238E27FC236}">
                              <a16:creationId xmlns:a16="http://schemas.microsoft.com/office/drawing/2014/main" id="{3CC5851C-7977-DF42-B769-74D69668C4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4910" y="1720558"/>
                          <a:ext cx="10941553" cy="5142523"/>
                          <a:chOff x="153204" y="1738617"/>
                          <a:chExt cx="10941553" cy="5142523"/>
                        </a:xfrm>
                      </p:grpSpPr>
                      <p:grpSp>
                        <p:nvGrpSpPr>
                          <p:cNvPr id="58" name="Group 57">
                            <a:extLst>
                              <a:ext uri="{FF2B5EF4-FFF2-40B4-BE49-F238E27FC236}">
                                <a16:creationId xmlns:a16="http://schemas.microsoft.com/office/drawing/2014/main" id="{14760315-1DC4-1547-BBE2-C191F04F54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53204" y="1738617"/>
                            <a:ext cx="10941553" cy="5142523"/>
                            <a:chOff x="362535" y="1751475"/>
                            <a:chExt cx="10941553" cy="5142523"/>
                          </a:xfrm>
                        </p:grpSpPr>
                        <p:grpSp>
                          <p:nvGrpSpPr>
                            <p:cNvPr id="50" name="Group 49">
                              <a:extLst>
                                <a:ext uri="{FF2B5EF4-FFF2-40B4-BE49-F238E27FC236}">
                                  <a16:creationId xmlns:a16="http://schemas.microsoft.com/office/drawing/2014/main" id="{73FA5593-40B8-7740-9975-6FBF13838C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2535" y="1751475"/>
                              <a:ext cx="10941553" cy="5142523"/>
                              <a:chOff x="261341" y="1184826"/>
                              <a:chExt cx="10598046" cy="5724144"/>
                            </a:xfrm>
                          </p:grpSpPr>
                          <p:grpSp>
                            <p:nvGrpSpPr>
                              <p:cNvPr id="25" name="Group 24">
                                <a:extLst>
                                  <a:ext uri="{FF2B5EF4-FFF2-40B4-BE49-F238E27FC236}">
                                    <a16:creationId xmlns:a16="http://schemas.microsoft.com/office/drawing/2014/main" id="{81F47669-CD28-1140-88BC-B08C6679BA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1341" y="1184826"/>
                                <a:ext cx="10598046" cy="5724144"/>
                                <a:chOff x="403300" y="1130235"/>
                                <a:chExt cx="10598046" cy="5723018"/>
                              </a:xfrm>
                            </p:grpSpPr>
                            <p:grpSp>
                              <p:nvGrpSpPr>
                                <p:cNvPr id="23" name="Group 22">
                                  <a:extLst>
                                    <a:ext uri="{FF2B5EF4-FFF2-40B4-BE49-F238E27FC236}">
                                      <a16:creationId xmlns:a16="http://schemas.microsoft.com/office/drawing/2014/main" id="{64C4A04E-3D9D-BF45-B5CB-A252AA84A7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03300" y="1130235"/>
                                  <a:ext cx="10598046" cy="5723018"/>
                                  <a:chOff x="403300" y="1130235"/>
                                  <a:chExt cx="10598046" cy="5723018"/>
                                </a:xfrm>
                              </p:grpSpPr>
                              <p:grpSp>
                                <p:nvGrpSpPr>
                                  <p:cNvPr id="16" name="Group 15">
                                    <a:extLst>
                                      <a:ext uri="{FF2B5EF4-FFF2-40B4-BE49-F238E27FC236}">
                                        <a16:creationId xmlns:a16="http://schemas.microsoft.com/office/drawing/2014/main" id="{02909159-B350-334E-9088-A33D059BFC8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03300" y="1130235"/>
                                    <a:ext cx="10598046" cy="5723018"/>
                                    <a:chOff x="403300" y="1130235"/>
                                    <a:chExt cx="10598046" cy="5723018"/>
                                  </a:xfrm>
                                </p:grpSpPr>
                                <p:grpSp>
                                  <p:nvGrpSpPr>
                                    <p:cNvPr id="8" name="Group 7">
                                      <a:extLst>
                                        <a:ext uri="{FF2B5EF4-FFF2-40B4-BE49-F238E27FC236}">
                                          <a16:creationId xmlns:a16="http://schemas.microsoft.com/office/drawing/2014/main" id="{6FB309EC-92FE-8B4A-B141-55495CB5A02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3300" y="1130235"/>
                                      <a:ext cx="10598046" cy="5723018"/>
                                      <a:chOff x="-62126" y="-5688"/>
                                      <a:chExt cx="10724184" cy="6858000"/>
                                    </a:xfrm>
                                  </p:grpSpPr>
                                  <p:pic>
                                    <p:nvPicPr>
                                      <p:cNvPr id="4" name="Picture 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622BCE3-D9E7-1F49-9C91-6E42E9D64093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2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-62126" y="-5688"/>
                                        <a:ext cx="10724184" cy="6858000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6" name="Picture 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23D9E83-92B3-E24D-9B3A-19F37823A974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3529246" y="1473929"/>
                                        <a:ext cx="1327567" cy="1595312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7" name="Picture 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8CBCBC-EFDE-F04A-B634-5ED17AD8204D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4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4601980" y="1473929"/>
                                        <a:ext cx="1471705" cy="1823907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pic>
                                  <p:nvPicPr>
                                    <p:cNvPr id="13" name="Picture 12">
                                      <a:extLst>
                                        <a:ext uri="{FF2B5EF4-FFF2-40B4-BE49-F238E27FC236}">
                                          <a16:creationId xmlns:a16="http://schemas.microsoft.com/office/drawing/2014/main" id="{54A2FFF1-CF60-F24E-A098-5D4E9B968880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281470" y="1134982"/>
                                      <a:ext cx="1041400" cy="67310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pic>
                                <p:nvPicPr>
                                  <p:cNvPr id="17" name="Picture 16">
                                    <a:extLst>
                                      <a:ext uri="{FF2B5EF4-FFF2-40B4-BE49-F238E27FC236}">
                                        <a16:creationId xmlns:a16="http://schemas.microsoft.com/office/drawing/2014/main" id="{79F17641-3369-0A45-8AC3-532F2917438B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4087706" y="1230364"/>
                                    <a:ext cx="1041400" cy="612847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18" name="Picture 17">
                                    <a:extLst>
                                      <a:ext uri="{FF2B5EF4-FFF2-40B4-BE49-F238E27FC236}">
                                        <a16:creationId xmlns:a16="http://schemas.microsoft.com/office/drawing/2014/main" id="{586F35A3-DBEF-8040-A52E-956A96161482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5054600" y="1214197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20" name="Picture 19">
                                    <a:extLst>
                                      <a:ext uri="{FF2B5EF4-FFF2-40B4-BE49-F238E27FC236}">
                                        <a16:creationId xmlns:a16="http://schemas.microsoft.com/office/drawing/2014/main" id="{7DB37C20-5021-AA4C-88CC-CF07C4560401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6533823" y="1192154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21" name="Picture 20">
                                    <a:extLst>
                                      <a:ext uri="{FF2B5EF4-FFF2-40B4-BE49-F238E27FC236}">
                                        <a16:creationId xmlns:a16="http://schemas.microsoft.com/office/drawing/2014/main" id="{9A781013-89A8-1442-8B03-90BA27DCD523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7507750" y="1170111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22" name="Picture 21">
                                    <a:extLst>
                                      <a:ext uri="{FF2B5EF4-FFF2-40B4-BE49-F238E27FC236}">
                                        <a16:creationId xmlns:a16="http://schemas.microsoft.com/office/drawing/2014/main" id="{74643969-868E-1449-A15A-68628E6CE813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8481677" y="1192154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pic>
                              <p:nvPicPr>
                                <p:cNvPr id="24" name="Picture 23">
                                  <a:extLst>
                                    <a:ext uri="{FF2B5EF4-FFF2-40B4-BE49-F238E27FC236}">
                                      <a16:creationId xmlns:a16="http://schemas.microsoft.com/office/drawing/2014/main" id="{4BB4C4E1-DEDD-AB49-8948-CE5D43C5890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735828" y="1214197"/>
                                  <a:ext cx="1041400" cy="6731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39" name="Picture 38">
                                <a:extLst>
                                  <a:ext uri="{FF2B5EF4-FFF2-40B4-BE49-F238E27FC236}">
                                    <a16:creationId xmlns:a16="http://schemas.microsoft.com/office/drawing/2014/main" id="{76D556DE-857D-D04A-8A56-29252269044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644507" y="2825605"/>
                                <a:ext cx="441646" cy="29696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3" name="Picture 42">
                                <a:extLst>
                                  <a:ext uri="{FF2B5EF4-FFF2-40B4-BE49-F238E27FC236}">
                                    <a16:creationId xmlns:a16="http://schemas.microsoft.com/office/drawing/2014/main" id="{2C6C7FDE-5E22-0F4B-BBF3-18D56DC7DDD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61224" y="2876327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4" name="Picture 43">
                                <a:extLst>
                                  <a:ext uri="{FF2B5EF4-FFF2-40B4-BE49-F238E27FC236}">
                                    <a16:creationId xmlns:a16="http://schemas.microsoft.com/office/drawing/2014/main" id="{BDCC9617-40C6-2345-9819-D74FAD69C39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45408" y="3404166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5" name="Picture 44">
                                <a:extLst>
                                  <a:ext uri="{FF2B5EF4-FFF2-40B4-BE49-F238E27FC236}">
                                    <a16:creationId xmlns:a16="http://schemas.microsoft.com/office/drawing/2014/main" id="{21373542-C2EA-0549-9FAC-FAA9F752BDE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867068" y="2864224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6" name="Picture 45">
                                <a:extLst>
                                  <a:ext uri="{FF2B5EF4-FFF2-40B4-BE49-F238E27FC236}">
                                    <a16:creationId xmlns:a16="http://schemas.microsoft.com/office/drawing/2014/main" id="{E46C100F-D7C3-4C49-B155-252BF5CB735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854690" y="4408417"/>
                                <a:ext cx="4318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7" name="Picture 46">
                                <a:extLst>
                                  <a:ext uri="{FF2B5EF4-FFF2-40B4-BE49-F238E27FC236}">
                                    <a16:creationId xmlns:a16="http://schemas.microsoft.com/office/drawing/2014/main" id="{72DBEAA7-66EA-ED4C-9979-A66EFEB9903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58628" y="4939953"/>
                                <a:ext cx="4318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8" name="Picture 47">
                                <a:extLst>
                                  <a:ext uri="{FF2B5EF4-FFF2-40B4-BE49-F238E27FC236}">
                                    <a16:creationId xmlns:a16="http://schemas.microsoft.com/office/drawing/2014/main" id="{333A3970-DB7A-A647-BC73-A9A62F517F9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068688" y="4484925"/>
                                <a:ext cx="438968" cy="29516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9" name="Picture 48">
                                <a:extLst>
                                  <a:ext uri="{FF2B5EF4-FFF2-40B4-BE49-F238E27FC236}">
                                    <a16:creationId xmlns:a16="http://schemas.microsoft.com/office/drawing/2014/main" id="{B0FAA284-F5A2-054B-8797-8713D2868A2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058401" y="5021311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52" name="Picture 51">
                              <a:extLst>
                                <a:ext uri="{FF2B5EF4-FFF2-40B4-BE49-F238E27FC236}">
                                  <a16:creationId xmlns:a16="http://schemas.microsoft.com/office/drawing/2014/main" id="{A4F3731C-E98F-1B42-85FB-52B1931E91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5446" y="2324519"/>
                              <a:ext cx="983843" cy="692334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3" name="Picture 52">
                              <a:extLst>
                                <a:ext uri="{FF2B5EF4-FFF2-40B4-BE49-F238E27FC236}">
                                  <a16:creationId xmlns:a16="http://schemas.microsoft.com/office/drawing/2014/main" id="{092E7A80-0081-A54F-9C3F-550B8F0931E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096" y="5702805"/>
                              <a:ext cx="983843" cy="692334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40" name="Picture 39">
                              <a:extLst>
                                <a:ext uri="{FF2B5EF4-FFF2-40B4-BE49-F238E27FC236}">
                                  <a16:creationId xmlns:a16="http://schemas.microsoft.com/office/drawing/2014/main" id="{7CB9BB1B-781D-6540-BAB7-4A7E661EAFF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28513" y="5603865"/>
                              <a:ext cx="907029" cy="788075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64" name="Group 63">
                            <a:extLst>
                              <a:ext uri="{FF2B5EF4-FFF2-40B4-BE49-F238E27FC236}">
                                <a16:creationId xmlns:a16="http://schemas.microsoft.com/office/drawing/2014/main" id="{31A4379D-2A8F-AF4F-BC46-68804DB656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742370" y="1774448"/>
                            <a:ext cx="990600" cy="651945"/>
                            <a:chOff x="4459964" y="1055522"/>
                            <a:chExt cx="990600" cy="952500"/>
                          </a:xfrm>
                        </p:grpSpPr>
                        <p:pic>
                          <p:nvPicPr>
                            <p:cNvPr id="61" name="Picture 60">
                              <a:extLst>
                                <a:ext uri="{FF2B5EF4-FFF2-40B4-BE49-F238E27FC236}">
                                  <a16:creationId xmlns:a16="http://schemas.microsoft.com/office/drawing/2014/main" id="{DE9807FE-A785-7D40-8BF3-69467D1FC9E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59964" y="1055522"/>
                              <a:ext cx="990600" cy="9525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2" name="Picture 61">
                              <a:extLst>
                                <a:ext uri="{FF2B5EF4-FFF2-40B4-BE49-F238E27FC236}">
                                  <a16:creationId xmlns:a16="http://schemas.microsoft.com/office/drawing/2014/main" id="{A6A8B768-B930-2743-A1A4-AAE7BFBBC8A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02994" y="1126777"/>
                              <a:ext cx="912088" cy="767339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67" name="Group 66">
                            <a:extLst>
                              <a:ext uri="{FF2B5EF4-FFF2-40B4-BE49-F238E27FC236}">
                                <a16:creationId xmlns:a16="http://schemas.microsoft.com/office/drawing/2014/main" id="{2F3963BC-71D6-FD4F-9D6C-CE22B7E89E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623982" y="1766958"/>
                            <a:ext cx="990600" cy="535375"/>
                            <a:chOff x="6481760" y="1032539"/>
                            <a:chExt cx="990600" cy="952500"/>
                          </a:xfrm>
                        </p:grpSpPr>
                        <p:pic>
                          <p:nvPicPr>
                            <p:cNvPr id="63" name="Picture 62">
                              <a:extLst>
                                <a:ext uri="{FF2B5EF4-FFF2-40B4-BE49-F238E27FC236}">
                                  <a16:creationId xmlns:a16="http://schemas.microsoft.com/office/drawing/2014/main" id="{285A81D7-0ED4-B040-A12D-6381E408F7C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81760" y="1032539"/>
                              <a:ext cx="990600" cy="9525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5" name="Picture 64">
                              <a:extLst>
                                <a:ext uri="{FF2B5EF4-FFF2-40B4-BE49-F238E27FC236}">
                                  <a16:creationId xmlns:a16="http://schemas.microsoft.com/office/drawing/2014/main" id="{48A5109F-642F-0C40-A254-5E608B52606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51861" y="1070146"/>
                              <a:ext cx="898953" cy="781649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69" name="Picture 68">
                            <a:extLst>
                              <a:ext uri="{FF2B5EF4-FFF2-40B4-BE49-F238E27FC236}">
                                <a16:creationId xmlns:a16="http://schemas.microsoft.com/office/drawing/2014/main" id="{E11E521F-2000-074E-8842-3335D9ADB99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730886" y="1970760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0" name="Picture 69">
                            <a:extLst>
                              <a:ext uri="{FF2B5EF4-FFF2-40B4-BE49-F238E27FC236}">
                                <a16:creationId xmlns:a16="http://schemas.microsoft.com/office/drawing/2014/main" id="{F496351F-DAF0-4849-BF76-0DBFB779229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210834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1" name="Picture 70">
                            <a:extLst>
                              <a:ext uri="{FF2B5EF4-FFF2-40B4-BE49-F238E27FC236}">
                                <a16:creationId xmlns:a16="http://schemas.microsoft.com/office/drawing/2014/main" id="{7CE9C525-0816-7D44-81EA-DE77C368368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716325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2" name="Picture 71">
                            <a:extLst>
                              <a:ext uri="{FF2B5EF4-FFF2-40B4-BE49-F238E27FC236}">
                                <a16:creationId xmlns:a16="http://schemas.microsoft.com/office/drawing/2014/main" id="{AE4228B9-F457-604B-9C9F-B5001EC21B7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208101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3" name="Picture 72">
                            <a:extLst>
                              <a:ext uri="{FF2B5EF4-FFF2-40B4-BE49-F238E27FC236}">
                                <a16:creationId xmlns:a16="http://schemas.microsoft.com/office/drawing/2014/main" id="{260C063B-471A-5949-ADE6-BBEFE6F1815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684525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4" name="Picture 73">
                            <a:extLst>
                              <a:ext uri="{FF2B5EF4-FFF2-40B4-BE49-F238E27FC236}">
                                <a16:creationId xmlns:a16="http://schemas.microsoft.com/office/drawing/2014/main" id="{D03BE229-72D9-C74F-8EF9-178D4ED8255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163615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82686D91-43BC-0547-87BA-00F3C1F283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022654" y="5312961"/>
                          <a:ext cx="127539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008080"/>
                              </a:highlight>
                            </a:rPr>
                            <a:t>CONSUL</a:t>
                          </a:r>
                        </a:p>
                      </p:txBody>
                    </p:sp>
                  </p:grp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A7DBCA8F-B97B-E94E-AEF3-368A2AC488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88783" y="3563739"/>
                        <a:ext cx="1275396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solidFill>
                              <a:schemeClr val="bg1"/>
                            </a:solidFill>
                            <a:highlight>
                              <a:srgbClr val="008080"/>
                            </a:highlight>
                          </a:rPr>
                          <a:t>PostgreSQL Database</a:t>
                        </a:r>
                      </a:p>
                    </p:txBody>
                  </p:sp>
                </p:grp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F7A0CD64-426D-EB43-B521-B0552AECC4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9179" y="4897608"/>
                      <a:ext cx="10488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highlight>
                            <a:srgbClr val="008080"/>
                          </a:highlight>
                        </a:rPr>
                        <a:t>Image</a:t>
                      </a:r>
                    </a:p>
                  </p:txBody>
                </p: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B5688D91-9A8F-C040-9464-99481DE3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640824" y="1781366"/>
                    <a:ext cx="12753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  <a:highlight>
                          <a:srgbClr val="008080"/>
                        </a:highlight>
                      </a:rPr>
                      <a:t>Eureka Server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0D4BB955-D5E9-DD48-8D11-D9FE2D555D5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8485" y="2022303"/>
                    <a:ext cx="12753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  <a:highlight>
                          <a:srgbClr val="008080"/>
                        </a:highlight>
                      </a:rPr>
                      <a:t>Config Server</a:t>
                    </a:r>
                  </a:p>
                </p:txBody>
              </p:sp>
            </p:grp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8002738-7C11-AF46-B7AA-ED499E353EB1}"/>
                    </a:ext>
                  </a:extLst>
                </p:cNvPr>
                <p:cNvSpPr txBox="1"/>
                <p:nvPr/>
              </p:nvSpPr>
              <p:spPr>
                <a:xfrm>
                  <a:off x="1714032" y="2395925"/>
                  <a:ext cx="21607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  <a:highlight>
                        <a:srgbClr val="008080"/>
                      </a:highlight>
                    </a:rPr>
                    <a:t>Single SignOn</a:t>
                  </a:r>
                </a:p>
                <a:p>
                  <a:r>
                    <a:rPr lang="en-US" sz="1400" dirty="0">
                      <a:solidFill>
                        <a:schemeClr val="bg1"/>
                      </a:solidFill>
                      <a:highlight>
                        <a:srgbClr val="008080"/>
                      </a:highlight>
                    </a:rPr>
                    <a:t>ACL</a:t>
                  </a:r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1B0974B-84DE-3840-9697-F503F73BD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66269" y="5082141"/>
                <a:ext cx="479699" cy="220402"/>
              </a:xfrm>
              <a:prstGeom prst="rect">
                <a:avLst/>
              </a:prstGeom>
            </p:spPr>
          </p:pic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5681B60A-1833-5D46-A32E-BF2BEC11C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12948" y="4336275"/>
              <a:ext cx="707260" cy="22040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9FF6551-5C1A-D944-BA98-E2A57F3114C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684" y="66604"/>
            <a:ext cx="1273775" cy="10836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34128D-6215-6149-94F3-C9399C195A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0480" y="1036181"/>
            <a:ext cx="1168400" cy="368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DD2C206-334F-9844-8976-29D5A40A397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3343" y="1155195"/>
            <a:ext cx="377965" cy="34016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97ADED-A336-1E4E-B7C9-15D04608EB5F}"/>
              </a:ext>
            </a:extLst>
          </p:cNvPr>
          <p:cNvSpPr txBox="1"/>
          <p:nvPr/>
        </p:nvSpPr>
        <p:spPr>
          <a:xfrm>
            <a:off x="1321458" y="115198"/>
            <a:ext cx="899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Routing Layer – provides easy DNS access and a consistent endpoint for all application in VPC</a:t>
            </a:r>
          </a:p>
          <a:p>
            <a:r>
              <a:rPr lang="en-US" dirty="0"/>
              <a:t>Register - provides container images to build and deploy application on the node</a:t>
            </a:r>
          </a:p>
          <a:p>
            <a:r>
              <a:rPr lang="en-US" dirty="0"/>
              <a:t>Service Layer – encapsulates the application’s business logic and coordinating responses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FD8FE15-9129-4048-ACB7-9C73E5C562E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8518" y="1397393"/>
            <a:ext cx="1301159" cy="33779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6186821-8953-B849-B0DD-5B00A6AA948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76143" y="2259418"/>
            <a:ext cx="164733" cy="15375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E53177F-108C-EA4E-AB48-96B4F619A875}"/>
              </a:ext>
            </a:extLst>
          </p:cNvPr>
          <p:cNvSpPr txBox="1"/>
          <p:nvPr/>
        </p:nvSpPr>
        <p:spPr>
          <a:xfrm>
            <a:off x="7220930" y="2424396"/>
            <a:ext cx="127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8080"/>
                </a:highlight>
              </a:rPr>
              <a:t>Zuul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B221341-004D-1841-8FFD-3D1F179D699C}"/>
              </a:ext>
            </a:extLst>
          </p:cNvPr>
          <p:cNvSpPr txBox="1"/>
          <p:nvPr/>
        </p:nvSpPr>
        <p:spPr>
          <a:xfrm>
            <a:off x="993484" y="3373585"/>
            <a:ext cx="127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8080"/>
                </a:highlight>
              </a:rPr>
              <a:t>Bitbucket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AE0E4D1-A641-E841-AFF6-8FA83833D4C8}"/>
              </a:ext>
            </a:extLst>
          </p:cNvPr>
          <p:cNvGrpSpPr/>
          <p:nvPr/>
        </p:nvGrpSpPr>
        <p:grpSpPr>
          <a:xfrm>
            <a:off x="2487690" y="1063659"/>
            <a:ext cx="1660347" cy="381000"/>
            <a:chOff x="2487690" y="1063659"/>
            <a:chExt cx="1660347" cy="381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32E99A6-083C-EF45-9D88-79C27084A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487690" y="1066570"/>
              <a:ext cx="1172781" cy="363562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44A4B257-77D6-994D-A2AA-B28DCE6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195537" y="1063659"/>
              <a:ext cx="9525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047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791C889-4604-4741-A810-960BA530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04" y="777944"/>
            <a:ext cx="1930223" cy="1356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D549B-3840-FB40-AB96-9FF283BD5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693" y="1745072"/>
            <a:ext cx="5410617" cy="3487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BAFEA-8FCF-E347-8AA0-5F5DE5BA0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915" y="2909306"/>
            <a:ext cx="2204760" cy="103938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A3BFFB-31FC-094E-852E-3D5BC2F03A3E}"/>
              </a:ext>
            </a:extLst>
          </p:cNvPr>
          <p:cNvCxnSpPr>
            <a:cxnSpLocks/>
            <a:stCxn id="42" idx="3"/>
            <a:endCxn id="12" idx="1"/>
          </p:cNvCxnSpPr>
          <p:nvPr/>
        </p:nvCxnSpPr>
        <p:spPr>
          <a:xfrm flipV="1">
            <a:off x="4711569" y="1456389"/>
            <a:ext cx="2803935" cy="62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D4E252E-C316-FF47-922C-9F19E87DB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294" y="2456599"/>
            <a:ext cx="489109" cy="406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BFA4EB-0F65-144C-88BB-6F84A1A3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823" y="2373256"/>
            <a:ext cx="489109" cy="4062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721F0D-F442-9941-BA79-346FC52BA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3581" y="1655480"/>
            <a:ext cx="524343" cy="5409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38C4F72-F390-F54E-B4B9-022D01520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752" y="2558046"/>
            <a:ext cx="1006707" cy="3196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13F0B24-7C32-3C42-B190-68CA6EC9E9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4867" y="2411548"/>
            <a:ext cx="482600" cy="31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5BB480-C47C-4FFE-AB5B-7AD765773A03}"/>
              </a:ext>
            </a:extLst>
          </p:cNvPr>
          <p:cNvSpPr txBox="1"/>
          <p:nvPr/>
        </p:nvSpPr>
        <p:spPr>
          <a:xfrm>
            <a:off x="7385606" y="403036"/>
            <a:ext cx="2190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K8 Cluster Pod (DB </a:t>
            </a:r>
            <a:r>
              <a:rPr lang="en-US" sz="1200" dirty="0">
                <a:sym typeface="Wingdings" pitchFamily="2" charset="2"/>
              </a:rPr>
              <a:t>Internal Service) to Remote RDS Storage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A054E4-06E8-4EFD-9582-F935A49F6C8B}"/>
              </a:ext>
            </a:extLst>
          </p:cNvPr>
          <p:cNvSpPr/>
          <p:nvPr/>
        </p:nvSpPr>
        <p:spPr>
          <a:xfrm>
            <a:off x="3181141" y="3765666"/>
            <a:ext cx="754198" cy="2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Secret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F7BBEB-388E-415B-8DE8-CC98997B2FA9}"/>
              </a:ext>
            </a:extLst>
          </p:cNvPr>
          <p:cNvSpPr/>
          <p:nvPr/>
        </p:nvSpPr>
        <p:spPr>
          <a:xfrm>
            <a:off x="4400876" y="3765665"/>
            <a:ext cx="1048255" cy="2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ConfigMap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97A796-0D24-45AB-BC4A-564D6C390BBB}"/>
              </a:ext>
            </a:extLst>
          </p:cNvPr>
          <p:cNvSpPr/>
          <p:nvPr/>
        </p:nvSpPr>
        <p:spPr>
          <a:xfrm>
            <a:off x="1828800" y="4368254"/>
            <a:ext cx="1436914" cy="2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DB_USER=PostgreSQL-user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EA8A2C-EB93-4091-BA9E-D901E0D413FE}"/>
              </a:ext>
            </a:extLst>
          </p:cNvPr>
          <p:cNvSpPr/>
          <p:nvPr/>
        </p:nvSpPr>
        <p:spPr>
          <a:xfrm>
            <a:off x="1828800" y="4660635"/>
            <a:ext cx="1436914" cy="2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DB_USER=PostgreSQL-</a:t>
            </a:r>
            <a:r>
              <a:rPr lang="en-US" sz="900" dirty="0" err="1"/>
              <a:t>pwd</a:t>
            </a:r>
            <a:endParaRPr lang="en-US" sz="9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848B46-59C7-4617-81D0-931A73E8CFA9}"/>
              </a:ext>
            </a:extLst>
          </p:cNvPr>
          <p:cNvSpPr/>
          <p:nvPr/>
        </p:nvSpPr>
        <p:spPr>
          <a:xfrm>
            <a:off x="4974862" y="4557715"/>
            <a:ext cx="1516864" cy="2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DB_URL=PostgreSQL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DEE3E6-4B77-4BB9-AD0E-E5862E3753B1}"/>
              </a:ext>
            </a:extLst>
          </p:cNvPr>
          <p:cNvSpPr/>
          <p:nvPr/>
        </p:nvSpPr>
        <p:spPr>
          <a:xfrm>
            <a:off x="3008408" y="5157109"/>
            <a:ext cx="2511186" cy="141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Secret: </a:t>
            </a:r>
          </a:p>
          <a:p>
            <a:pPr algn="ctr"/>
            <a:r>
              <a:rPr lang="en-US" sz="1200" dirty="0"/>
              <a:t>1. used to store secret data</a:t>
            </a:r>
          </a:p>
          <a:p>
            <a:pPr marL="228600" indent="-228600" algn="ctr">
              <a:buAutoNum type="arabicPeriod" startAt="2"/>
            </a:pPr>
            <a:r>
              <a:rPr lang="en-US" sz="1200" dirty="0"/>
              <a:t>base64 encoded</a:t>
            </a:r>
          </a:p>
          <a:p>
            <a:pPr marL="228600" indent="-228600" algn="ctr">
              <a:buAutoNum type="arabicPeriod" startAt="2"/>
            </a:pPr>
            <a:r>
              <a:rPr lang="en-US" sz="1200" dirty="0"/>
              <a:t>The built in security mechanism is not enabled by default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0E3976-425D-4FC8-820B-8B3503A6D8F0}"/>
              </a:ext>
            </a:extLst>
          </p:cNvPr>
          <p:cNvSpPr txBox="1"/>
          <p:nvPr/>
        </p:nvSpPr>
        <p:spPr>
          <a:xfrm>
            <a:off x="4035110" y="2187594"/>
            <a:ext cx="121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DB Handler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D66894-9C13-461E-96BF-FD4040D30FA0}"/>
              </a:ext>
            </a:extLst>
          </p:cNvPr>
          <p:cNvCxnSpPr>
            <a:cxnSpLocks/>
          </p:cNvCxnSpPr>
          <p:nvPr/>
        </p:nvCxnSpPr>
        <p:spPr>
          <a:xfrm flipV="1">
            <a:off x="4583377" y="2965129"/>
            <a:ext cx="0" cy="82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EF1ED5-59C5-41D2-B357-413ACE1E97E3}"/>
              </a:ext>
            </a:extLst>
          </p:cNvPr>
          <p:cNvCxnSpPr>
            <a:cxnSpLocks/>
          </p:cNvCxnSpPr>
          <p:nvPr/>
        </p:nvCxnSpPr>
        <p:spPr>
          <a:xfrm flipV="1">
            <a:off x="3181141" y="4028480"/>
            <a:ext cx="0" cy="73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26E7BA-64F2-43F8-83BE-A4394CD640F9}"/>
              </a:ext>
            </a:extLst>
          </p:cNvPr>
          <p:cNvCxnSpPr>
            <a:cxnSpLocks/>
          </p:cNvCxnSpPr>
          <p:nvPr/>
        </p:nvCxnSpPr>
        <p:spPr>
          <a:xfrm flipV="1">
            <a:off x="5246161" y="4028480"/>
            <a:ext cx="0" cy="52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868613-8AC5-47B4-AC42-C7B696AE7CE4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666757" y="3552706"/>
            <a:ext cx="538330" cy="10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4999CE3-3820-47BC-A1B1-CE3D84071B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51282" y="1551071"/>
            <a:ext cx="913990" cy="561712"/>
          </a:xfrm>
          <a:prstGeom prst="bentConnector3">
            <a:avLst>
              <a:gd name="adj1" fmla="val 1348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B82C6-F776-400E-8F76-2124A0535CEF}"/>
              </a:ext>
            </a:extLst>
          </p:cNvPr>
          <p:cNvSpPr/>
          <p:nvPr/>
        </p:nvSpPr>
        <p:spPr>
          <a:xfrm>
            <a:off x="4473615" y="1164008"/>
            <a:ext cx="1436914" cy="2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PostgreSQL-user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6AACF5-66C5-4085-B912-2C05705B7E32}"/>
              </a:ext>
            </a:extLst>
          </p:cNvPr>
          <p:cNvSpPr/>
          <p:nvPr/>
        </p:nvSpPr>
        <p:spPr>
          <a:xfrm>
            <a:off x="4473615" y="1456389"/>
            <a:ext cx="1436914" cy="2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PostgreSQL-</a:t>
            </a:r>
            <a:r>
              <a:rPr lang="en-US" sz="900" dirty="0" err="1"/>
              <a:t>pwd</a:t>
            </a:r>
            <a:endParaRPr lang="en-US" sz="9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DEF56-4B93-46F0-9BA0-04A8C0756CF3}"/>
              </a:ext>
            </a:extLst>
          </p:cNvPr>
          <p:cNvSpPr/>
          <p:nvPr/>
        </p:nvSpPr>
        <p:spPr>
          <a:xfrm>
            <a:off x="4480424" y="897479"/>
            <a:ext cx="1436914" cy="2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PostgreSQL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DF17A1-A488-4B80-935B-05936343B7DF}"/>
              </a:ext>
            </a:extLst>
          </p:cNvPr>
          <p:cNvSpPr/>
          <p:nvPr/>
        </p:nvSpPr>
        <p:spPr>
          <a:xfrm>
            <a:off x="7031482" y="4368254"/>
            <a:ext cx="3085476" cy="2347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K8s Components includes </a:t>
            </a:r>
          </a:p>
          <a:p>
            <a:pPr algn="ctr"/>
            <a:r>
              <a:rPr lang="en-US" sz="1200" dirty="0"/>
              <a:t>1 Pod</a:t>
            </a:r>
          </a:p>
          <a:p>
            <a:pPr algn="ctr"/>
            <a:r>
              <a:rPr lang="en-US" sz="1200" dirty="0"/>
              <a:t>2 Service</a:t>
            </a:r>
          </a:p>
          <a:p>
            <a:pPr algn="ctr"/>
            <a:r>
              <a:rPr lang="en-US" sz="1200" dirty="0"/>
              <a:t>3 Ingress </a:t>
            </a:r>
          </a:p>
          <a:p>
            <a:pPr algn="ctr"/>
            <a:r>
              <a:rPr lang="en-US" sz="1200" dirty="0"/>
              <a:t>4 Volumes </a:t>
            </a:r>
          </a:p>
          <a:p>
            <a:pPr algn="ctr"/>
            <a:r>
              <a:rPr lang="en-US" sz="1200" dirty="0"/>
              <a:t>5 ConfigMap </a:t>
            </a:r>
          </a:p>
          <a:p>
            <a:pPr algn="ctr"/>
            <a:r>
              <a:rPr lang="en-US" sz="1200" dirty="0"/>
              <a:t>6 Secrets</a:t>
            </a:r>
          </a:p>
          <a:p>
            <a:pPr algn="ctr"/>
            <a:r>
              <a:rPr lang="en-US" sz="1200" dirty="0"/>
              <a:t>7 Deployment </a:t>
            </a:r>
          </a:p>
          <a:p>
            <a:pPr algn="ctr"/>
            <a:r>
              <a:rPr lang="en-US" sz="1200" dirty="0"/>
              <a:t>8 StatefulSet </a:t>
            </a:r>
          </a:p>
          <a:p>
            <a:pPr algn="ctr"/>
            <a:r>
              <a:rPr lang="en-US" sz="1200" dirty="0"/>
              <a:t>K8s creates Endpoint object (Service) that keeps track of which Pods are members/endpoints of the service</a:t>
            </a:r>
          </a:p>
          <a:p>
            <a:pPr algn="ctr"/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490530-D567-4BD9-82A8-3B0EB8BF7C71}"/>
              </a:ext>
            </a:extLst>
          </p:cNvPr>
          <p:cNvSpPr txBox="1"/>
          <p:nvPr/>
        </p:nvSpPr>
        <p:spPr>
          <a:xfrm>
            <a:off x="9483634" y="783812"/>
            <a:ext cx="2244682" cy="14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Storage Requirements</a:t>
            </a:r>
          </a:p>
          <a:p>
            <a:pPr marL="228600" indent="-228600">
              <a:buAutoNum type="arabicParenR"/>
            </a:pPr>
            <a:r>
              <a:rPr lang="en-US" sz="1200" dirty="0"/>
              <a:t>Storage does not depend on pod life cycle</a:t>
            </a:r>
          </a:p>
          <a:p>
            <a:pPr marL="228600" indent="-228600">
              <a:buAutoNum type="arabicParenR"/>
            </a:pPr>
            <a:r>
              <a:rPr lang="en-US" sz="1200" dirty="0"/>
              <a:t>Storage must be available on all nodes</a:t>
            </a:r>
          </a:p>
          <a:p>
            <a:pPr marL="228600" indent="-228600">
              <a:buAutoNum type="arabicParenR"/>
            </a:pPr>
            <a:r>
              <a:rPr lang="en-US" sz="1200" dirty="0"/>
              <a:t>Storage needs to survive even if cluster crashes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9D67B8-2A45-4F99-89EA-7079D48B38A9}"/>
              </a:ext>
            </a:extLst>
          </p:cNvPr>
          <p:cNvSpPr/>
          <p:nvPr/>
        </p:nvSpPr>
        <p:spPr>
          <a:xfrm>
            <a:off x="4090183" y="1940110"/>
            <a:ext cx="621386" cy="2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Volumes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C9B430-3386-49FF-9DB5-86203993DC40}"/>
              </a:ext>
            </a:extLst>
          </p:cNvPr>
          <p:cNvSpPr/>
          <p:nvPr/>
        </p:nvSpPr>
        <p:spPr>
          <a:xfrm>
            <a:off x="6226886" y="2865441"/>
            <a:ext cx="621386" cy="2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Internal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A743D9-5EF1-4FEB-AB57-B22C5A371388}"/>
              </a:ext>
            </a:extLst>
          </p:cNvPr>
          <p:cNvSpPr/>
          <p:nvPr/>
        </p:nvSpPr>
        <p:spPr>
          <a:xfrm>
            <a:off x="8205087" y="3406515"/>
            <a:ext cx="621386" cy="2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External Service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2CFD8E-975A-4207-BCAF-A8D6204D1CD3}"/>
              </a:ext>
            </a:extLst>
          </p:cNvPr>
          <p:cNvSpPr/>
          <p:nvPr/>
        </p:nvSpPr>
        <p:spPr>
          <a:xfrm>
            <a:off x="3134505" y="3289466"/>
            <a:ext cx="1067757" cy="17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Deployment.yaml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59F9B6-CED5-447A-AB17-BADF370F97D0}"/>
              </a:ext>
            </a:extLst>
          </p:cNvPr>
          <p:cNvSpPr/>
          <p:nvPr/>
        </p:nvSpPr>
        <p:spPr>
          <a:xfrm>
            <a:off x="6330570" y="1343383"/>
            <a:ext cx="621386" cy="2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Stateful 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27B47E-5DB6-4502-A885-E56F999E7D09}"/>
              </a:ext>
            </a:extLst>
          </p:cNvPr>
          <p:cNvSpPr/>
          <p:nvPr/>
        </p:nvSpPr>
        <p:spPr>
          <a:xfrm>
            <a:off x="7031489" y="3511289"/>
            <a:ext cx="635266" cy="34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Ingress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1D551C-12F2-4F32-95CC-55800802C602}"/>
              </a:ext>
            </a:extLst>
          </p:cNvPr>
          <p:cNvSpPr/>
          <p:nvPr/>
        </p:nvSpPr>
        <p:spPr>
          <a:xfrm>
            <a:off x="6231849" y="2574411"/>
            <a:ext cx="621386" cy="2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10.2.2.5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4792BC-175E-4BA2-8A71-253EB65C2E17}"/>
              </a:ext>
            </a:extLst>
          </p:cNvPr>
          <p:cNvSpPr/>
          <p:nvPr/>
        </p:nvSpPr>
        <p:spPr>
          <a:xfrm>
            <a:off x="6233952" y="2308382"/>
            <a:ext cx="621386" cy="2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Port: 9000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43769B-64D8-4267-8DBB-CB36B2ECF36E}"/>
              </a:ext>
            </a:extLst>
          </p:cNvPr>
          <p:cNvSpPr/>
          <p:nvPr/>
        </p:nvSpPr>
        <p:spPr>
          <a:xfrm>
            <a:off x="6025960" y="3479453"/>
            <a:ext cx="751562" cy="56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ClusterIP</a:t>
            </a:r>
          </a:p>
          <a:p>
            <a:pPr algn="ctr"/>
            <a:r>
              <a:rPr lang="en-US" sz="900" dirty="0"/>
              <a:t>10.128.8.64</a:t>
            </a:r>
          </a:p>
          <a:p>
            <a:pPr algn="ctr"/>
            <a:r>
              <a:rPr lang="en-US" sz="900" dirty="0"/>
              <a:t>3200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4E0200-C9F6-4CDD-B073-C12849242B22}"/>
              </a:ext>
            </a:extLst>
          </p:cNvPr>
          <p:cNvCxnSpPr>
            <a:cxnSpLocks/>
          </p:cNvCxnSpPr>
          <p:nvPr/>
        </p:nvCxnSpPr>
        <p:spPr>
          <a:xfrm flipH="1">
            <a:off x="6751920" y="3701143"/>
            <a:ext cx="647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BD49D9-3234-4038-B1BA-4F1646DBABE7}"/>
              </a:ext>
            </a:extLst>
          </p:cNvPr>
          <p:cNvCxnSpPr>
            <a:cxnSpLocks/>
          </p:cNvCxnSpPr>
          <p:nvPr/>
        </p:nvCxnSpPr>
        <p:spPr>
          <a:xfrm flipV="1">
            <a:off x="6544645" y="3136733"/>
            <a:ext cx="0" cy="41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0EFF8C3-1AC2-4E00-9786-6C74DBA9DE04}"/>
              </a:ext>
            </a:extLst>
          </p:cNvPr>
          <p:cNvSpPr/>
          <p:nvPr/>
        </p:nvSpPr>
        <p:spPr>
          <a:xfrm>
            <a:off x="5675642" y="4087512"/>
            <a:ext cx="869003" cy="44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ClusterIP</a:t>
            </a:r>
          </a:p>
          <a:p>
            <a:pPr algn="ctr"/>
            <a:r>
              <a:rPr lang="en-US" sz="900" dirty="0"/>
              <a:t>10.128.18.6</a:t>
            </a:r>
          </a:p>
          <a:p>
            <a:pPr algn="ctr"/>
            <a:r>
              <a:rPr lang="en-US" sz="900" dirty="0"/>
              <a:t>27001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3844FB61-F0BF-4016-94D2-1F7545A76641}"/>
              </a:ext>
            </a:extLst>
          </p:cNvPr>
          <p:cNvSpPr/>
          <p:nvPr/>
        </p:nvSpPr>
        <p:spPr>
          <a:xfrm>
            <a:off x="5855358" y="3041102"/>
            <a:ext cx="59306" cy="907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C7211FC9-7FF6-4D8F-9576-CF85182B6BDD}"/>
              </a:ext>
            </a:extLst>
          </p:cNvPr>
          <p:cNvSpPr/>
          <p:nvPr/>
        </p:nvSpPr>
        <p:spPr>
          <a:xfrm rot="8152198">
            <a:off x="5189216" y="2751824"/>
            <a:ext cx="57532" cy="1471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813299-2B0E-4091-99F8-0B29313DBB73}"/>
              </a:ext>
            </a:extLst>
          </p:cNvPr>
          <p:cNvSpPr txBox="1"/>
          <p:nvPr/>
        </p:nvSpPr>
        <p:spPr>
          <a:xfrm>
            <a:off x="1368222" y="383069"/>
            <a:ext cx="2190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Ingress Approach for P1/P2/P Environment</a:t>
            </a:r>
          </a:p>
        </p:txBody>
      </p:sp>
    </p:spTree>
    <p:extLst>
      <p:ext uri="{BB962C8B-B14F-4D97-AF65-F5344CB8AC3E}">
        <p14:creationId xmlns:p14="http://schemas.microsoft.com/office/powerpoint/2010/main" val="394082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283</Words>
  <Application>Microsoft Office PowerPoint</Application>
  <PresentationFormat>Widescreen</PresentationFormat>
  <Paragraphs>75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wong</dc:creator>
  <cp:lastModifiedBy>wong, Siu K</cp:lastModifiedBy>
  <cp:revision>24</cp:revision>
  <dcterms:created xsi:type="dcterms:W3CDTF">2021-05-25T18:52:12Z</dcterms:created>
  <dcterms:modified xsi:type="dcterms:W3CDTF">2021-06-18T14:32:13Z</dcterms:modified>
</cp:coreProperties>
</file>