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1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01882-4CD9-0F48-A4FE-FEA7CFE4DEA5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AA73-63EB-064F-B4F5-4A527B14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A73-63EB-064F-B4F5-4A527B140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AA73-63EB-064F-B4F5-4A527B140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728B-1DB4-8A44-BA0D-119474C5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93EB-5436-694E-85A7-CB8E6972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B208-860D-894A-9AAD-882E454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193E-6ED2-D048-A22F-C68C7AC5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FD06-DCAA-BC4C-A15E-7FFFEDE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7441-4531-204E-B626-2AE7535B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7E4E-D60F-F349-AC95-C3F2BE8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18C9-6E24-AB42-A8AB-13FF5DA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1A67-F018-DA4C-B5EC-A7C2D80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9CCA-CF64-8E43-AA07-D4A5BDE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5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EE8F7-3044-114D-BD4B-A376A7D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9590-8228-9A40-8240-88BB113D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F22F-9617-F541-A997-C401B20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DC58-5EA2-3947-AC6D-C16EA754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6028-6069-8140-9B83-1FC34DB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5EF-BAD7-6F4F-984E-DD9290B1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96FBA-4055-7646-9B7E-22087B9F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B79A-9E52-804D-B093-AE0BC7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08A-CA09-4740-BC41-5035837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F5E8-566A-C047-B311-302495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5B45-90CB-2D41-8578-F043B72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8A21-F303-F642-9AFB-CE349AA5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192-ED05-784D-A901-F0370FCB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9700-25D9-514F-A735-D9CE497F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7343-5467-BA44-9B91-1A0E265B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F14F-80D0-CA4C-9944-2D02770B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1B4D-B8D0-2446-9215-562EA047B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1469-BB7A-2B47-858F-2E6D81B90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C2B2-6F67-BF41-BB12-B888B3C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EB0C-DBE2-F741-A589-3D114E8E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9ED5-DB3F-584C-922E-7828FE9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B7D9-8678-9140-94A8-494D15DD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65DD-A105-0249-A4F8-80D913A50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3E6B-1D95-284B-A867-368FF19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CC0A-A340-1347-B4C7-7B14EEFE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8D66-5177-724F-A88B-F1E0817C6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323-F513-3E4F-98CE-454721A8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CF976-11B5-CF49-A0E7-00C3CED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D8E09-C4F9-9B40-B802-E2274B37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B92-C85A-0C47-BEED-8650CE7F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B3619-4266-9D4E-804C-8061A7D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D7A7-C497-4648-B85B-6F9C06AB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9C0C-776B-594F-983C-07A5E0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90F37-D48D-264B-A22A-D9C72FE8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23A33-CAA1-D045-A956-A54B1FCD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7FE6-3D1D-F245-802E-2A025FC1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A8B-64D6-CA47-8A20-4F756C0E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8B1F-EDD7-844E-9BE2-AC21ED89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60F37-9B4A-AF48-B2B1-B48A0D8E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D640-22C7-CD4B-9DF9-55D328AF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1F28-93A6-8C49-BBE6-D0769AE5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D1319-94BB-404E-AD9A-3092C80A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045F-ED8B-684B-B1B9-A8345CC1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2C9E5-DB74-0841-B8B3-C28681751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68C63-53FE-5941-B5FC-522BFBBE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B309-9E22-B14F-AFDF-E83355B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109B-E601-E842-91F4-E1B27DC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8A5A-169D-044C-8BB7-0C2FBBB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7F41-088C-5D43-8590-DDB16B0D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6F7-F1E6-7D41-AEA2-A2CD2EDB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157-3E6B-E940-88E6-B398B2ABE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5B04-A333-4647-81FC-2FDDEAAE4D2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2C48-F063-2449-B519-509C78BD9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B268-F2A1-9D45-A22E-F90E2EBA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B71C-CB5E-D540-88F6-A01AB77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4530F-311F-5949-A269-4BDBD7E5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24" y="105825"/>
            <a:ext cx="731265" cy="4962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445EF2-5BA0-46C6-AE12-231321F3A61A}"/>
              </a:ext>
            </a:extLst>
          </p:cNvPr>
          <p:cNvGrpSpPr/>
          <p:nvPr/>
        </p:nvGrpSpPr>
        <p:grpSpPr>
          <a:xfrm>
            <a:off x="992941" y="160635"/>
            <a:ext cx="10174591" cy="6011077"/>
            <a:chOff x="992941" y="160635"/>
            <a:chExt cx="10174591" cy="6011077"/>
          </a:xfrm>
        </p:grpSpPr>
        <p:sp>
          <p:nvSpPr>
            <p:cNvPr id="97" name="Frame 96">
              <a:extLst>
                <a:ext uri="{FF2B5EF4-FFF2-40B4-BE49-F238E27FC236}">
                  <a16:creationId xmlns:a16="http://schemas.microsoft.com/office/drawing/2014/main" id="{2252A159-0162-1449-9016-D898D565AA64}"/>
                </a:ext>
              </a:extLst>
            </p:cNvPr>
            <p:cNvSpPr/>
            <p:nvPr/>
          </p:nvSpPr>
          <p:spPr>
            <a:xfrm>
              <a:off x="8119570" y="1222582"/>
              <a:ext cx="2614248" cy="538014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Frame 92">
              <a:extLst>
                <a:ext uri="{FF2B5EF4-FFF2-40B4-BE49-F238E27FC236}">
                  <a16:creationId xmlns:a16="http://schemas.microsoft.com/office/drawing/2014/main" id="{A28AA3EE-C84F-4D45-A207-089F999DDF2C}"/>
                </a:ext>
              </a:extLst>
            </p:cNvPr>
            <p:cNvSpPr/>
            <p:nvPr/>
          </p:nvSpPr>
          <p:spPr>
            <a:xfrm>
              <a:off x="3297081" y="1171890"/>
              <a:ext cx="7536626" cy="664943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ame 36">
              <a:extLst>
                <a:ext uri="{FF2B5EF4-FFF2-40B4-BE49-F238E27FC236}">
                  <a16:creationId xmlns:a16="http://schemas.microsoft.com/office/drawing/2014/main" id="{CE47ED5C-2971-444D-A8E6-9321D30A44B4}"/>
                </a:ext>
              </a:extLst>
            </p:cNvPr>
            <p:cNvSpPr/>
            <p:nvPr/>
          </p:nvSpPr>
          <p:spPr>
            <a:xfrm>
              <a:off x="3297081" y="1934472"/>
              <a:ext cx="7536626" cy="3370019"/>
            </a:xfrm>
            <a:prstGeom prst="frame">
              <a:avLst>
                <a:gd name="adj1" fmla="val 2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1C33D3-F9B7-F142-897D-AE5C506F56EA}"/>
                </a:ext>
              </a:extLst>
            </p:cNvPr>
            <p:cNvSpPr txBox="1"/>
            <p:nvPr/>
          </p:nvSpPr>
          <p:spPr>
            <a:xfrm>
              <a:off x="6097107" y="5173437"/>
              <a:ext cx="141731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cs typeface="AL BAYAN PLAIN" pitchFamily="2" charset="-78"/>
                </a:rPr>
                <a:t>OpenShift Cluster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2D47E6-9ADF-4A4B-AAC9-86A3159C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366" y="1219222"/>
              <a:ext cx="251803" cy="3972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E48F6D-7F70-7241-9015-7F3B4FA1E7F2}"/>
                </a:ext>
              </a:extLst>
            </p:cNvPr>
            <p:cNvSpPr txBox="1"/>
            <p:nvPr/>
          </p:nvSpPr>
          <p:spPr>
            <a:xfrm>
              <a:off x="9039494" y="4575036"/>
              <a:ext cx="1199924" cy="526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Routing Layer</a:t>
              </a:r>
            </a:p>
            <a:p>
              <a:r>
                <a:rPr lang="en-US" sz="800" dirty="0">
                  <a:cs typeface="Al Bayan Plain" pitchFamily="2" charset="-78"/>
                </a:rPr>
                <a:t>with Load balancer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F43135-A6EB-8E4B-A6FD-54197AA7A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1886" y="658782"/>
              <a:ext cx="409137" cy="30419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C19A20-19C2-8048-810C-11617F08D254}"/>
                </a:ext>
              </a:extLst>
            </p:cNvPr>
            <p:cNvGrpSpPr/>
            <p:nvPr/>
          </p:nvGrpSpPr>
          <p:grpSpPr>
            <a:xfrm>
              <a:off x="5812882" y="1956556"/>
              <a:ext cx="3226606" cy="1434235"/>
              <a:chOff x="749659" y="2218114"/>
              <a:chExt cx="2617110" cy="185516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133F74E-197C-8F4C-B000-074E6E0FE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659" y="2218114"/>
                <a:ext cx="2590800" cy="647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1799A6-0539-004D-9989-9445BDDA4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9063" y="2497994"/>
                <a:ext cx="817650" cy="120746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5625C7E-E10D-6B48-AE27-0B1AC71C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023" y="2752744"/>
                <a:ext cx="770443" cy="53289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A584851-9CEE-614B-AAD2-F25D632A2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31" y="2865814"/>
                <a:ext cx="512973" cy="120746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2FE879-F1DB-6549-B331-A2B62A1B4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59575" y="2865814"/>
                <a:ext cx="407194" cy="11430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C501C13-F5A0-0A48-B433-C9B0B4EE0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1290504" y="3839211"/>
                <a:ext cx="1669071" cy="139644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1DAC2A-1C91-AF4A-8B1C-C3ABDD96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1256" y="2666683"/>
              <a:ext cx="1662285" cy="245949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55AF85D-8B60-C647-903D-87AC93B06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19593" y="4525041"/>
              <a:ext cx="2458891" cy="51100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71430D-80DC-614C-9B86-998E64F0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8656" y="3354234"/>
              <a:ext cx="594248" cy="45936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0A9A91A-C2CA-D746-9C5F-D2825667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36000" y="3941886"/>
              <a:ext cx="751513" cy="50115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7BA89F-D4D6-1A41-A9D7-62FFF4CB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712985" y="3979211"/>
              <a:ext cx="808173" cy="43468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A5F912B-35E7-FE47-A865-2DACEDD7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15792" y="3972822"/>
              <a:ext cx="657074" cy="511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15EFA2A-CD44-3244-B836-1CBB6FBE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514423" y="5534107"/>
              <a:ext cx="1173925" cy="637605"/>
            </a:xfrm>
            <a:prstGeom prst="rect">
              <a:avLst/>
            </a:prstGeom>
          </p:spPr>
        </p:pic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7E7735B4-B6F1-804B-87E0-8B21747B945D}"/>
                </a:ext>
              </a:extLst>
            </p:cNvPr>
            <p:cNvSpPr/>
            <p:nvPr/>
          </p:nvSpPr>
          <p:spPr>
            <a:xfrm>
              <a:off x="2192867" y="685456"/>
              <a:ext cx="8974665" cy="4861098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9BF4E09-E275-3C4B-BAAA-EAA096DC6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238" y="5033649"/>
              <a:ext cx="10772" cy="47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75D29E4-A36D-D240-B1E7-E05DAF3667E7}"/>
                </a:ext>
              </a:extLst>
            </p:cNvPr>
            <p:cNvCxnSpPr>
              <a:cxnSpLocks/>
            </p:cNvCxnSpPr>
            <p:nvPr/>
          </p:nvCxnSpPr>
          <p:spPr>
            <a:xfrm>
              <a:off x="5393995" y="2874191"/>
              <a:ext cx="105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700D1B0-35DC-1E42-A527-7F837D44A7D7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204085" y="3583915"/>
              <a:ext cx="444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710111-5EFA-E448-8F2F-18DAEDC11C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8809" y="4194752"/>
              <a:ext cx="4445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DB26D1-0B5D-1F43-ACA9-75C7A51DF16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5346813" y="4777893"/>
              <a:ext cx="572780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60C2FE-206F-CE4E-A62B-EC8250E8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25010" y="3955654"/>
              <a:ext cx="864649" cy="51100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F01C4C7-659D-A249-A307-308DC2F90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540736" y="978968"/>
              <a:ext cx="504497" cy="32574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F51058-2885-F643-B2F9-43F7ED5033A8}"/>
                </a:ext>
              </a:extLst>
            </p:cNvPr>
            <p:cNvSpPr txBox="1"/>
            <p:nvPr/>
          </p:nvSpPr>
          <p:spPr>
            <a:xfrm>
              <a:off x="2516985" y="740948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Cloud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E7AE0F-EFDA-154B-9AD5-2A63944CB0C5}"/>
                </a:ext>
              </a:extLst>
            </p:cNvPr>
            <p:cNvSpPr txBox="1"/>
            <p:nvPr/>
          </p:nvSpPr>
          <p:spPr>
            <a:xfrm>
              <a:off x="3003229" y="984630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VPC</a:t>
              </a:r>
            </a:p>
          </p:txBody>
        </p:sp>
        <p:sp>
          <p:nvSpPr>
            <p:cNvPr id="54" name="Frame 53">
              <a:extLst>
                <a:ext uri="{FF2B5EF4-FFF2-40B4-BE49-F238E27FC236}">
                  <a16:creationId xmlns:a16="http://schemas.microsoft.com/office/drawing/2014/main" id="{DF47C9EF-33C6-0049-959F-1D5D92ACF249}"/>
                </a:ext>
              </a:extLst>
            </p:cNvPr>
            <p:cNvSpPr/>
            <p:nvPr/>
          </p:nvSpPr>
          <p:spPr>
            <a:xfrm>
              <a:off x="5763382" y="4524610"/>
              <a:ext cx="4409315" cy="587456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812D10C-079E-F849-A584-DA7ADBD9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62117" y="4139807"/>
              <a:ext cx="1069729" cy="27158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4CF335-EB23-204D-9217-43E42F9BFE7A}"/>
                </a:ext>
              </a:extLst>
            </p:cNvPr>
            <p:cNvSpPr txBox="1"/>
            <p:nvPr/>
          </p:nvSpPr>
          <p:spPr>
            <a:xfrm>
              <a:off x="5199865" y="1324077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Jump Server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C50F987-F8FB-A04F-9674-46EA5C5F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932237" y="1274973"/>
              <a:ext cx="714224" cy="38144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EB328A1-97FF-2C49-99ED-A3C00B96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680461" y="1237040"/>
              <a:ext cx="662442" cy="51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5DF5DF7-CEA3-0845-A9A9-DD7D44D5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269963" y="1338098"/>
              <a:ext cx="651873" cy="21541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9E51C0A-B4ED-4741-857C-ECE06257C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192660" y="160635"/>
              <a:ext cx="529370" cy="44575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29E5C64-5C37-0E43-AA8C-5D2E63B7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141492" y="3361099"/>
              <a:ext cx="1578070" cy="37597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EDAEFF-7288-3F4E-A7DA-801FFA69229C}"/>
                </a:ext>
              </a:extLst>
            </p:cNvPr>
            <p:cNvSpPr txBox="1"/>
            <p:nvPr/>
          </p:nvSpPr>
          <p:spPr>
            <a:xfrm>
              <a:off x="8119570" y="1366258"/>
              <a:ext cx="1199924" cy="24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cs typeface="Al Bayan Plain" pitchFamily="2" charset="-78"/>
                </a:rPr>
                <a:t>CI/CD Pipeline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3777FEA-CD04-824E-99A6-65EA2C3512C2}"/>
                </a:ext>
              </a:extLst>
            </p:cNvPr>
            <p:cNvCxnSpPr>
              <a:cxnSpLocks/>
              <a:stCxn id="14" idx="2"/>
              <a:endCxn id="22" idx="0"/>
            </p:cNvCxnSpPr>
            <p:nvPr/>
          </p:nvCxnSpPr>
          <p:spPr>
            <a:xfrm flipH="1">
              <a:off x="4272399" y="1616461"/>
              <a:ext cx="1710869" cy="1050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34A84B-90AB-2C44-B7EC-ADDACE182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682" y="1877617"/>
              <a:ext cx="0" cy="138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EDDBFDE0-255A-AD44-81EA-27FD6D15A05E}"/>
                </a:ext>
              </a:extLst>
            </p:cNvPr>
            <p:cNvSpPr/>
            <p:nvPr/>
          </p:nvSpPr>
          <p:spPr>
            <a:xfrm>
              <a:off x="5763391" y="3955656"/>
              <a:ext cx="179944" cy="4658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3DFDD1DC-5940-6B41-AF5A-A6E4FBEEFE5B}"/>
                </a:ext>
              </a:extLst>
            </p:cNvPr>
            <p:cNvSpPr/>
            <p:nvPr/>
          </p:nvSpPr>
          <p:spPr>
            <a:xfrm>
              <a:off x="10398245" y="3981676"/>
              <a:ext cx="234531" cy="450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B413246-B801-8B4F-BA40-27CEDD9E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72930" y="3357894"/>
              <a:ext cx="1026968" cy="390418"/>
            </a:xfrm>
            <a:prstGeom prst="rect">
              <a:avLst/>
            </a:prstGeom>
          </p:spPr>
        </p:pic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2CC56E58-377C-3944-8806-686115F5387E}"/>
                </a:ext>
              </a:extLst>
            </p:cNvPr>
            <p:cNvSpPr/>
            <p:nvPr/>
          </p:nvSpPr>
          <p:spPr>
            <a:xfrm rot="5400000">
              <a:off x="8107039" y="1608416"/>
              <a:ext cx="161774" cy="44093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5A55150-64A4-B04B-B265-3E830C28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898" y="3536225"/>
              <a:ext cx="3661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EC9BDC0-1A1B-CB40-9E1D-944FA3592380}"/>
                </a:ext>
              </a:extLst>
            </p:cNvPr>
            <p:cNvSpPr txBox="1"/>
            <p:nvPr/>
          </p:nvSpPr>
          <p:spPr>
            <a:xfrm>
              <a:off x="992941" y="231967"/>
              <a:ext cx="44108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l Bayan Plain" pitchFamily="2" charset="-78"/>
                </a:rPr>
                <a:t>AppW Archive Data Traffic Flow and Authentication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E339E75-AD37-454F-8969-80CC8D62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105995" y="1337678"/>
              <a:ext cx="1589578" cy="29167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32E1EF-1764-F343-8DDE-C1D26FE3B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116947" y="2102617"/>
              <a:ext cx="1025070" cy="245736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3A6BE4-E876-8B4A-8F1F-07B2F3C98C41}"/>
                </a:ext>
              </a:extLst>
            </p:cNvPr>
            <p:cNvCxnSpPr>
              <a:cxnSpLocks/>
            </p:cNvCxnSpPr>
            <p:nvPr/>
          </p:nvCxnSpPr>
          <p:spPr>
            <a:xfrm>
              <a:off x="6034156" y="554597"/>
              <a:ext cx="0" cy="587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8F895F5-B916-A84B-B534-F0066F533260}"/>
                </a:ext>
              </a:extLst>
            </p:cNvPr>
            <p:cNvCxnSpPr>
              <a:cxnSpLocks/>
            </p:cNvCxnSpPr>
            <p:nvPr/>
          </p:nvCxnSpPr>
          <p:spPr>
            <a:xfrm>
              <a:off x="9457345" y="608528"/>
              <a:ext cx="0" cy="587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6772E520-3D84-094B-8A0D-74434C5F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858001" y="715259"/>
              <a:ext cx="378914" cy="439059"/>
            </a:xfrm>
            <a:prstGeom prst="rect">
              <a:avLst/>
            </a:prstGeom>
          </p:spPr>
        </p:pic>
        <p:sp>
          <p:nvSpPr>
            <p:cNvPr id="99" name="Frame 98">
              <a:extLst>
                <a:ext uri="{FF2B5EF4-FFF2-40B4-BE49-F238E27FC236}">
                  <a16:creationId xmlns:a16="http://schemas.microsoft.com/office/drawing/2014/main" id="{F3DEB455-DFF2-B947-B78E-A37B120FE195}"/>
                </a:ext>
              </a:extLst>
            </p:cNvPr>
            <p:cNvSpPr/>
            <p:nvPr/>
          </p:nvSpPr>
          <p:spPr>
            <a:xfrm>
              <a:off x="2540736" y="996750"/>
              <a:ext cx="8416681" cy="4422423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8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48FC61-A0A4-407C-83D2-4BB20790E64C}"/>
              </a:ext>
            </a:extLst>
          </p:cNvPr>
          <p:cNvGrpSpPr/>
          <p:nvPr/>
        </p:nvGrpSpPr>
        <p:grpSpPr>
          <a:xfrm>
            <a:off x="440267" y="151564"/>
            <a:ext cx="11200190" cy="6408715"/>
            <a:chOff x="440267" y="151564"/>
            <a:chExt cx="11200190" cy="6408715"/>
          </a:xfrm>
        </p:grpSpPr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0D032C9B-B858-E041-81C3-B6CC2FB328D0}"/>
                </a:ext>
              </a:extLst>
            </p:cNvPr>
            <p:cNvSpPr/>
            <p:nvPr/>
          </p:nvSpPr>
          <p:spPr>
            <a:xfrm>
              <a:off x="440267" y="328694"/>
              <a:ext cx="11200190" cy="6231585"/>
            </a:xfrm>
            <a:prstGeom prst="frame">
              <a:avLst>
                <a:gd name="adj1" fmla="val 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57DB61-89B8-304E-B977-BC8B26266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189" y="3141359"/>
              <a:ext cx="5515389" cy="31243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9BA199-07AE-CC44-8291-CB9F354F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1542" y="345628"/>
              <a:ext cx="3559155" cy="2800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6E5670-E9C0-CA4F-9EBE-D136C76AA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586" y="741822"/>
              <a:ext cx="3427495" cy="2379257"/>
            </a:xfrm>
            <a:prstGeom prst="rect">
              <a:avLst/>
            </a:prstGeom>
          </p:spPr>
        </p:pic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E8C68AA7-06E0-D64B-B1C7-390F7D2F4BB1}"/>
                </a:ext>
              </a:extLst>
            </p:cNvPr>
            <p:cNvSpPr/>
            <p:nvPr/>
          </p:nvSpPr>
          <p:spPr>
            <a:xfrm>
              <a:off x="9301433" y="3148503"/>
              <a:ext cx="359375" cy="1558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13EE2CD1-932F-C64B-8374-7BF6C1037CF5}"/>
                </a:ext>
              </a:extLst>
            </p:cNvPr>
            <p:cNvSpPr/>
            <p:nvPr/>
          </p:nvSpPr>
          <p:spPr>
            <a:xfrm rot="10800000">
              <a:off x="2079584" y="5689060"/>
              <a:ext cx="311750" cy="4418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Up Arrow 27">
              <a:extLst>
                <a:ext uri="{FF2B5EF4-FFF2-40B4-BE49-F238E27FC236}">
                  <a16:creationId xmlns:a16="http://schemas.microsoft.com/office/drawing/2014/main" id="{B737948B-9993-0540-8882-9024A6F47F2E}"/>
                </a:ext>
              </a:extLst>
            </p:cNvPr>
            <p:cNvSpPr/>
            <p:nvPr/>
          </p:nvSpPr>
          <p:spPr>
            <a:xfrm rot="5400000">
              <a:off x="3277066" y="5276491"/>
              <a:ext cx="311750" cy="17159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C5A23A0E-CC66-4144-98B3-ABB509F4E941}"/>
                </a:ext>
              </a:extLst>
            </p:cNvPr>
            <p:cNvSpPr/>
            <p:nvPr/>
          </p:nvSpPr>
          <p:spPr>
            <a:xfrm>
              <a:off x="4354795" y="5689061"/>
              <a:ext cx="359375" cy="44189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E0790D30-EF68-4E46-8470-B02ED3F7325E}"/>
                </a:ext>
              </a:extLst>
            </p:cNvPr>
            <p:cNvSpPr/>
            <p:nvPr/>
          </p:nvSpPr>
          <p:spPr>
            <a:xfrm rot="5400000">
              <a:off x="8705320" y="5085546"/>
              <a:ext cx="311750" cy="517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7FFB35-3F7F-8947-AF4D-5D9B98CD4AE6}"/>
                </a:ext>
              </a:extLst>
            </p:cNvPr>
            <p:cNvCxnSpPr/>
            <p:nvPr/>
          </p:nvCxnSpPr>
          <p:spPr>
            <a:xfrm>
              <a:off x="3734541" y="3126378"/>
              <a:ext cx="4870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6B933D-0422-5D43-A270-07897618F9F3}"/>
                </a:ext>
              </a:extLst>
            </p:cNvPr>
            <p:cNvCxnSpPr>
              <a:cxnSpLocks/>
            </p:cNvCxnSpPr>
            <p:nvPr/>
          </p:nvCxnSpPr>
          <p:spPr>
            <a:xfrm>
              <a:off x="3739947" y="3141359"/>
              <a:ext cx="0" cy="3124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3413DB-3EA3-624E-B58D-4C1BCDECBF0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495" y="3141359"/>
              <a:ext cx="0" cy="3148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33DDA4-7DC4-B146-A800-15260049B34C}"/>
                </a:ext>
              </a:extLst>
            </p:cNvPr>
            <p:cNvCxnSpPr/>
            <p:nvPr/>
          </p:nvCxnSpPr>
          <p:spPr>
            <a:xfrm>
              <a:off x="3734541" y="6290326"/>
              <a:ext cx="4870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D6CAB7-CC08-3142-A07E-DB26ED21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310" y="151564"/>
              <a:ext cx="1076759" cy="48688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6941987-3EBB-B246-AF98-E51939E5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310" y="3075477"/>
              <a:ext cx="2286088" cy="226876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B681F77-B4C4-B948-8B29-2052A9482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22677" y="5080126"/>
              <a:ext cx="489881" cy="43937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6A4291-FF12-D945-80FA-B6D8A8C1A33A}"/>
                </a:ext>
              </a:extLst>
            </p:cNvPr>
            <p:cNvSpPr txBox="1"/>
            <p:nvPr/>
          </p:nvSpPr>
          <p:spPr>
            <a:xfrm>
              <a:off x="4111735" y="799421"/>
              <a:ext cx="4262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AppW Archive Creating and Managing Persistent Storage for PostgreSQL</a:t>
              </a:r>
            </a:p>
            <a:p>
              <a:pPr marL="342900" indent="-342900">
                <a:buAutoNum type="arabicPeriod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6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16</cp:revision>
  <dcterms:created xsi:type="dcterms:W3CDTF">2021-05-25T18:52:12Z</dcterms:created>
  <dcterms:modified xsi:type="dcterms:W3CDTF">2021-05-25T21:44:41Z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2021-05-25T21:44:41Z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80a471fb-adc2-4f3a-b5ed-26be5221dfab</vt:lpwstr>
  </property>
  <property fmtid="{D5CDD505-2E9C-101B-9397-08002B2CF9AE}" pid="8" name="MSIP_Label_4287626a-08a2-4c98-8ba7-2707f552d7d4_ContentBits">
    <vt:lpwstr>0</vt:lpwstr>
  </property>
</Properties>
</file>