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2"/>
    <p:restoredTop sz="95921"/>
  </p:normalViewPr>
  <p:slideViewPr>
    <p:cSldViewPr snapToGrid="0" snapToObjects="1">
      <p:cViewPr varScale="1">
        <p:scale>
          <a:sx n="110" d="100"/>
          <a:sy n="110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, Siu K" userId="3f1d0ca5-160f-4231-ada7-fe0f48137d2a" providerId="ADAL" clId="{41C4F46C-B277-442E-8525-13396689D15B}"/>
    <pc:docChg chg="delSld modSld">
      <pc:chgData name="wong, Siu K" userId="3f1d0ca5-160f-4231-ada7-fe0f48137d2a" providerId="ADAL" clId="{41C4F46C-B277-442E-8525-13396689D15B}" dt="2021-05-20T17:28:49.040" v="10" actId="167"/>
      <pc:docMkLst>
        <pc:docMk/>
      </pc:docMkLst>
      <pc:sldChg chg="del">
        <pc:chgData name="wong, Siu K" userId="3f1d0ca5-160f-4231-ada7-fe0f48137d2a" providerId="ADAL" clId="{41C4F46C-B277-442E-8525-13396689D15B}" dt="2021-05-20T16:48:55.596" v="0" actId="47"/>
        <pc:sldMkLst>
          <pc:docMk/>
          <pc:sldMk cId="1511313150" sldId="257"/>
        </pc:sldMkLst>
      </pc:sldChg>
      <pc:sldChg chg="modSp mod">
        <pc:chgData name="wong, Siu K" userId="3f1d0ca5-160f-4231-ada7-fe0f48137d2a" providerId="ADAL" clId="{41C4F46C-B277-442E-8525-13396689D15B}" dt="2021-05-20T17:28:49.040" v="10" actId="167"/>
        <pc:sldMkLst>
          <pc:docMk/>
          <pc:sldMk cId="3740471431" sldId="262"/>
        </pc:sldMkLst>
        <pc:grpChg chg="ord">
          <ac:chgData name="wong, Siu K" userId="3f1d0ca5-160f-4231-ada7-fe0f48137d2a" providerId="ADAL" clId="{41C4F46C-B277-442E-8525-13396689D15B}" dt="2021-05-20T17:28:49.040" v="10" actId="167"/>
          <ac:grpSpMkLst>
            <pc:docMk/>
            <pc:sldMk cId="3740471431" sldId="262"/>
            <ac:grpSpMk id="100" creationId="{485B3AB9-FD55-4340-A64B-B4D3A91FAEF0}"/>
          </ac:grpSpMkLst>
        </pc:grpChg>
      </pc:sldChg>
      <pc:sldChg chg="del">
        <pc:chgData name="wong, Siu K" userId="3f1d0ca5-160f-4231-ada7-fe0f48137d2a" providerId="ADAL" clId="{41C4F46C-B277-442E-8525-13396689D15B}" dt="2021-05-20T16:49:03.767" v="4" actId="47"/>
        <pc:sldMkLst>
          <pc:docMk/>
          <pc:sldMk cId="1824813987" sldId="264"/>
        </pc:sldMkLst>
      </pc:sldChg>
      <pc:sldChg chg="del">
        <pc:chgData name="wong, Siu K" userId="3f1d0ca5-160f-4231-ada7-fe0f48137d2a" providerId="ADAL" clId="{41C4F46C-B277-442E-8525-13396689D15B}" dt="2021-05-20T16:48:59.706" v="2" actId="47"/>
        <pc:sldMkLst>
          <pc:docMk/>
          <pc:sldMk cId="4107190283" sldId="265"/>
        </pc:sldMkLst>
      </pc:sldChg>
      <pc:sldChg chg="del">
        <pc:chgData name="wong, Siu K" userId="3f1d0ca5-160f-4231-ada7-fe0f48137d2a" providerId="ADAL" clId="{41C4F46C-B277-442E-8525-13396689D15B}" dt="2021-05-20T16:48:58.088" v="1" actId="47"/>
        <pc:sldMkLst>
          <pc:docMk/>
          <pc:sldMk cId="2328642577" sldId="266"/>
        </pc:sldMkLst>
      </pc:sldChg>
      <pc:sldChg chg="del">
        <pc:chgData name="wong, Siu K" userId="3f1d0ca5-160f-4231-ada7-fe0f48137d2a" providerId="ADAL" clId="{41C4F46C-B277-442E-8525-13396689D15B}" dt="2021-05-20T16:49:05.322" v="5" actId="47"/>
        <pc:sldMkLst>
          <pc:docMk/>
          <pc:sldMk cId="938911386" sldId="267"/>
        </pc:sldMkLst>
      </pc:sldChg>
      <pc:sldChg chg="del">
        <pc:chgData name="wong, Siu K" userId="3f1d0ca5-160f-4231-ada7-fe0f48137d2a" providerId="ADAL" clId="{41C4F46C-B277-442E-8525-13396689D15B}" dt="2021-05-20T16:49:06.738" v="6" actId="47"/>
        <pc:sldMkLst>
          <pc:docMk/>
          <pc:sldMk cId="2968123159" sldId="268"/>
        </pc:sldMkLst>
      </pc:sldChg>
      <pc:sldChg chg="del">
        <pc:chgData name="wong, Siu K" userId="3f1d0ca5-160f-4231-ada7-fe0f48137d2a" providerId="ADAL" clId="{41C4F46C-B277-442E-8525-13396689D15B}" dt="2021-05-20T16:49:08.090" v="7" actId="47"/>
        <pc:sldMkLst>
          <pc:docMk/>
          <pc:sldMk cId="956360340" sldId="269"/>
        </pc:sldMkLst>
      </pc:sldChg>
      <pc:sldChg chg="del">
        <pc:chgData name="wong, Siu K" userId="3f1d0ca5-160f-4231-ada7-fe0f48137d2a" providerId="ADAL" clId="{41C4F46C-B277-442E-8525-13396689D15B}" dt="2021-05-20T16:49:01.928" v="3" actId="47"/>
        <pc:sldMkLst>
          <pc:docMk/>
          <pc:sldMk cId="687089348" sldId="270"/>
        </pc:sldMkLst>
      </pc:sldChg>
      <pc:sldChg chg="del">
        <pc:chgData name="wong, Siu K" userId="3f1d0ca5-160f-4231-ada7-fe0f48137d2a" providerId="ADAL" clId="{41C4F46C-B277-442E-8525-13396689D15B}" dt="2021-05-20T16:49:09.505" v="8" actId="47"/>
        <pc:sldMkLst>
          <pc:docMk/>
          <pc:sldMk cId="1579733371" sldId="271"/>
        </pc:sldMkLst>
      </pc:sldChg>
      <pc:sldChg chg="del">
        <pc:chgData name="wong, Siu K" userId="3f1d0ca5-160f-4231-ada7-fe0f48137d2a" providerId="ADAL" clId="{41C4F46C-B277-442E-8525-13396689D15B}" dt="2021-05-20T16:49:11.066" v="9" actId="47"/>
        <pc:sldMkLst>
          <pc:docMk/>
          <pc:sldMk cId="1042258125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7350-09D0-F94A-931A-3C38EEB5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246C-5ED0-044D-A637-D5F0249E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8D5B-655D-9547-8098-B58C18C3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E095-DC04-1A4C-BB54-5C4EF2BD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671B-2946-8042-8E37-F443AA16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5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A19E-AFD0-2145-AC13-50980B4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70C0C-0F56-F743-811C-F537EB16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15E2-627A-4241-A95D-0126703F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7577-5977-3F4A-B6BE-32EF1182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8FE4-2183-C44E-9D62-576F1CD1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FAEB-D733-3D4B-955D-F674C6AF9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74C36-7634-FD48-81B8-3CB65047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1546-06FE-0549-9683-D2F29B38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E41A-339F-8944-9397-2AF7D859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9139-B0BB-5A44-A09A-6B28600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6B1-D91D-F849-9988-B6B05A57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3AF9-CE8A-264D-87E6-FBE0B767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D552-F25C-2C4D-9132-D61497E0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E618-185D-C140-A7C6-BB1367AB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652B-4693-E342-BA9D-277FA035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9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2F27-792A-DF4C-A2C6-7A552CBF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3480A-95BB-374A-83F7-E3172397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3962-E074-4140-83BB-243CA699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9D5A-D9D2-9B4D-B886-3EA674FD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1F63-C562-5E49-A730-232A7DE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3075-09FF-7F45-B723-8FD4744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5A86-AEF4-D34C-AFC7-921FDF637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094E-F220-1F4A-8FB3-2A448556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C6BE-6CEE-6644-8314-018538E7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B9AA-3118-5B47-B968-73227403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14AB-975B-D348-87E2-29B0526B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6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4F52-E558-124F-AEB8-AE229C0B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ECB8-0936-8848-BE79-35BF7DFD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CD9D-7FF0-7B42-8F65-1F0E292F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3907-D043-5C4E-99F2-568E2314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BFD0A-C038-4347-BECA-91A9308F0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2E53B-08BC-6945-A221-03BE2AA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E8009-6859-4540-B681-4DB49969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8EE6E-A771-844A-B1DB-186C6E84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C1A3-5DB6-4946-AAEB-7E27724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2AB15-05D8-9F48-8D81-B6EFB13F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C87F8-C4B6-D348-9265-E10E2271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5F6E-18AC-2A4D-82F6-DA2FAABC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3EA93-DF92-CF44-9C6F-67EE08A2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EE458-E4F0-794B-BEE3-8FA52B20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5F2D-2DD3-2E4E-BEF1-CADCEF6D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D6F-DC9A-7D40-9287-85CC6B6A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8B6-F5DB-0D40-9058-9B422084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9DD2-E9CA-3346-9808-2AD07FBA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5FFA-6201-6448-8708-126D6DEF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0875-29B0-1E4D-B525-C9735CB8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304CD-85C0-6349-A288-38E52A11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3A07-66E4-4E45-9EF0-C5DB37CC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116BF-8088-B64B-84A5-B6C551AC8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EE75-89C6-C748-8F3D-93F2C744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EF623-1213-F04E-9360-1FC07EF4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C34C9-73E1-F840-AB5F-C4B6AFE1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B2A0-6EDD-1E4D-81E9-1DDCC8B9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7E08-4AB0-2C41-B85E-CBF504EA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B0DB-346C-5E41-B936-146EC467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D21A-D001-FD4D-8BBC-69426AB48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28E1-59DE-EA45-9AD1-100BC04CB179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A82B-2440-AE4B-A591-1F669A8E7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D54D-AC95-A540-962E-C6226B84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519862-FE4A-2C43-BE15-B026CE79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01" y="0"/>
            <a:ext cx="1046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5B3AB9-FD55-4340-A64B-B4D3A91FAEF0}"/>
              </a:ext>
            </a:extLst>
          </p:cNvPr>
          <p:cNvGrpSpPr/>
          <p:nvPr/>
        </p:nvGrpSpPr>
        <p:grpSpPr>
          <a:xfrm>
            <a:off x="62197" y="1720558"/>
            <a:ext cx="11123140" cy="5142523"/>
            <a:chOff x="62197" y="1720558"/>
            <a:chExt cx="11123140" cy="51425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3503A7C-150A-D24F-9F29-6D7E8E6ACF01}"/>
                </a:ext>
              </a:extLst>
            </p:cNvPr>
            <p:cNvGrpSpPr/>
            <p:nvPr/>
          </p:nvGrpSpPr>
          <p:grpSpPr>
            <a:xfrm>
              <a:off x="62197" y="1720558"/>
              <a:ext cx="11123140" cy="5142523"/>
              <a:chOff x="62197" y="1720558"/>
              <a:chExt cx="11123140" cy="514252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6D0112F-D5C1-DE4D-A403-984C9EA5CB41}"/>
                  </a:ext>
                </a:extLst>
              </p:cNvPr>
              <p:cNvGrpSpPr/>
              <p:nvPr/>
            </p:nvGrpSpPr>
            <p:grpSpPr>
              <a:xfrm>
                <a:off x="62197" y="1720558"/>
                <a:ext cx="11123140" cy="5142523"/>
                <a:chOff x="174910" y="1720558"/>
                <a:chExt cx="11123140" cy="5142523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67E5CEE-15F5-9844-963F-8ADE82230F5A}"/>
                    </a:ext>
                  </a:extLst>
                </p:cNvPr>
                <p:cNvGrpSpPr/>
                <p:nvPr/>
              </p:nvGrpSpPr>
              <p:grpSpPr>
                <a:xfrm>
                  <a:off x="174910" y="1720558"/>
                  <a:ext cx="11123140" cy="5142523"/>
                  <a:chOff x="174910" y="1720558"/>
                  <a:chExt cx="11123140" cy="5142523"/>
                </a:xfrm>
              </p:grpSpPr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198F103-51ED-3B4C-AD28-28D88C1FAB3B}"/>
                      </a:ext>
                    </a:extLst>
                  </p:cNvPr>
                  <p:cNvGrpSpPr/>
                  <p:nvPr/>
                </p:nvGrpSpPr>
                <p:grpSpPr>
                  <a:xfrm>
                    <a:off x="174910" y="1720558"/>
                    <a:ext cx="11123140" cy="5142523"/>
                    <a:chOff x="174910" y="1720558"/>
                    <a:chExt cx="11123140" cy="5142523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E7310757-8653-674D-8148-8AB55CDDA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910" y="1720558"/>
                      <a:ext cx="11123140" cy="5142523"/>
                      <a:chOff x="174910" y="1720558"/>
                      <a:chExt cx="11123140" cy="5142523"/>
                    </a:xfrm>
                  </p:grpSpPr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FC5057DC-0B3E-064F-A987-046ADA0630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910" y="1720558"/>
                        <a:ext cx="11123140" cy="5142523"/>
                        <a:chOff x="174910" y="1720558"/>
                        <a:chExt cx="11123140" cy="5142523"/>
                      </a:xfrm>
                    </p:grpSpPr>
                    <p:grpSp>
                      <p:nvGrpSpPr>
                        <p:cNvPr id="75" name="Group 74">
                          <a:extLst>
                            <a:ext uri="{FF2B5EF4-FFF2-40B4-BE49-F238E27FC236}">
                              <a16:creationId xmlns:a16="http://schemas.microsoft.com/office/drawing/2014/main" id="{3CC5851C-7977-DF42-B769-74D69668C4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4910" y="1720558"/>
                          <a:ext cx="10941553" cy="5142523"/>
                          <a:chOff x="153204" y="1738617"/>
                          <a:chExt cx="10941553" cy="5142523"/>
                        </a:xfrm>
                      </p:grpSpPr>
                      <p:grpSp>
                        <p:nvGrpSpPr>
                          <p:cNvPr id="58" name="Group 57">
                            <a:extLst>
                              <a:ext uri="{FF2B5EF4-FFF2-40B4-BE49-F238E27FC236}">
                                <a16:creationId xmlns:a16="http://schemas.microsoft.com/office/drawing/2014/main" id="{14760315-1DC4-1547-BBE2-C191F04F5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3204" y="1738617"/>
                            <a:ext cx="10941553" cy="5142523"/>
                            <a:chOff x="362535" y="1751475"/>
                            <a:chExt cx="10941553" cy="5142523"/>
                          </a:xfrm>
                        </p:grpSpPr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73FA5593-40B8-7740-9975-6FBF13838C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2535" y="1751475"/>
                              <a:ext cx="10941553" cy="5142523"/>
                              <a:chOff x="261341" y="1184826"/>
                              <a:chExt cx="10598046" cy="5724144"/>
                            </a:xfrm>
                          </p:grpSpPr>
                          <p:grpSp>
                            <p:nvGrpSpPr>
                              <p:cNvPr id="25" name="Group 24">
                                <a:extLst>
                                  <a:ext uri="{FF2B5EF4-FFF2-40B4-BE49-F238E27FC236}">
                                    <a16:creationId xmlns:a16="http://schemas.microsoft.com/office/drawing/2014/main" id="{81F47669-CD28-1140-88BC-B08C6679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341" y="1184826"/>
                                <a:ext cx="10598046" cy="5724144"/>
                                <a:chOff x="403300" y="1130235"/>
                                <a:chExt cx="10598046" cy="5723018"/>
                              </a:xfrm>
                            </p:grpSpPr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64C4A04E-3D9D-BF45-B5CB-A252AA84A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03300" y="1130235"/>
                                  <a:ext cx="10598046" cy="5723018"/>
                                  <a:chOff x="403300" y="1130235"/>
                                  <a:chExt cx="10598046" cy="5723018"/>
                                </a:xfrm>
                              </p:grpSpPr>
                              <p:grpSp>
                                <p:nvGrpSpPr>
                                  <p:cNvPr id="16" name="Group 15">
                                    <a:extLst>
                                      <a:ext uri="{FF2B5EF4-FFF2-40B4-BE49-F238E27FC236}">
                                        <a16:creationId xmlns:a16="http://schemas.microsoft.com/office/drawing/2014/main" id="{02909159-B350-334E-9088-A33D059BFC8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03300" y="1130235"/>
                                    <a:ext cx="10598046" cy="5723018"/>
                                    <a:chOff x="403300" y="1130235"/>
                                    <a:chExt cx="10598046" cy="5723018"/>
                                  </a:xfrm>
                                </p:grpSpPr>
                                <p:grpSp>
                                  <p:nvGrpSpPr>
                                    <p:cNvPr id="8" name="Group 7">
                                      <a:extLst>
                                        <a:ext uri="{FF2B5EF4-FFF2-40B4-BE49-F238E27FC236}">
                                          <a16:creationId xmlns:a16="http://schemas.microsoft.com/office/drawing/2014/main" id="{6FB309EC-92FE-8B4A-B141-55495CB5A0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3300" y="1130235"/>
                                      <a:ext cx="10598046" cy="5723018"/>
                                      <a:chOff x="-62126" y="-5688"/>
                                      <a:chExt cx="10724184" cy="6858000"/>
                                    </a:xfrm>
                                  </p:grpSpPr>
                                  <p:pic>
                                    <p:nvPicPr>
                                      <p:cNvPr id="4" name="Picture 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622BCE3-D9E7-1F49-9C91-6E42E9D64093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-62126" y="-5688"/>
                                        <a:ext cx="10724184" cy="68580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6" name="Picture 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23D9E83-92B3-E24D-9B3A-19F37823A974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3529246" y="1473929"/>
                                        <a:ext cx="1327567" cy="159531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7" name="Picture 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8CBCBC-EFDE-F04A-B634-5ED17AD8204D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4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4601980" y="1473929"/>
                                        <a:ext cx="1471705" cy="182390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13" name="Picture 12">
                                      <a:extLst>
                                        <a:ext uri="{FF2B5EF4-FFF2-40B4-BE49-F238E27FC236}">
                                          <a16:creationId xmlns:a16="http://schemas.microsoft.com/office/drawing/2014/main" id="{54A2FFF1-CF60-F24E-A098-5D4E9B968880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281470" y="1134982"/>
                                      <a:ext cx="1041400" cy="6731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17" name="Picture 16">
                                    <a:extLst>
                                      <a:ext uri="{FF2B5EF4-FFF2-40B4-BE49-F238E27FC236}">
                                        <a16:creationId xmlns:a16="http://schemas.microsoft.com/office/drawing/2014/main" id="{79F17641-3369-0A45-8AC3-532F2917438B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087706" y="1230364"/>
                                    <a:ext cx="1041400" cy="612847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18" name="Picture 17">
                                    <a:extLst>
                                      <a:ext uri="{FF2B5EF4-FFF2-40B4-BE49-F238E27FC236}">
                                        <a16:creationId xmlns:a16="http://schemas.microsoft.com/office/drawing/2014/main" id="{586F35A3-DBEF-8040-A52E-956A96161482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5054600" y="1214197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0" name="Picture 19">
                                    <a:extLst>
                                      <a:ext uri="{FF2B5EF4-FFF2-40B4-BE49-F238E27FC236}">
                                        <a16:creationId xmlns:a16="http://schemas.microsoft.com/office/drawing/2014/main" id="{7DB37C20-5021-AA4C-88CC-CF07C4560401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6533823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1" name="Picture 20">
                                    <a:extLst>
                                      <a:ext uri="{FF2B5EF4-FFF2-40B4-BE49-F238E27FC236}">
                                        <a16:creationId xmlns:a16="http://schemas.microsoft.com/office/drawing/2014/main" id="{9A781013-89A8-1442-8B03-90BA27DCD52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507750" y="1170111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2" name="Picture 21">
                                    <a:extLst>
                                      <a:ext uri="{FF2B5EF4-FFF2-40B4-BE49-F238E27FC236}">
                                        <a16:creationId xmlns:a16="http://schemas.microsoft.com/office/drawing/2014/main" id="{74643969-868E-1449-A15A-68628E6CE81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8481677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pic>
                              <p:nvPicPr>
                                <p:cNvPr id="24" name="Picture 23">
                                  <a:extLst>
                                    <a:ext uri="{FF2B5EF4-FFF2-40B4-BE49-F238E27FC236}">
                                      <a16:creationId xmlns:a16="http://schemas.microsoft.com/office/drawing/2014/main" id="{4BB4C4E1-DEDD-AB49-8948-CE5D43C589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735828" y="1214197"/>
                                  <a:ext cx="1041400" cy="673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39" name="Picture 38">
                                <a:extLst>
                                  <a:ext uri="{FF2B5EF4-FFF2-40B4-BE49-F238E27FC236}">
                                    <a16:creationId xmlns:a16="http://schemas.microsoft.com/office/drawing/2014/main" id="{76D556DE-857D-D04A-8A56-29252269044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644507" y="2825605"/>
                                <a:ext cx="441646" cy="2969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3" name="Picture 42">
                                <a:extLst>
                                  <a:ext uri="{FF2B5EF4-FFF2-40B4-BE49-F238E27FC236}">
                                    <a16:creationId xmlns:a16="http://schemas.microsoft.com/office/drawing/2014/main" id="{2C6C7FDE-5E22-0F4B-BBF3-18D56DC7DDD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61224" y="2876327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4" name="Picture 43">
                                <a:extLst>
                                  <a:ext uri="{FF2B5EF4-FFF2-40B4-BE49-F238E27FC236}">
                                    <a16:creationId xmlns:a16="http://schemas.microsoft.com/office/drawing/2014/main" id="{BDCC9617-40C6-2345-9819-D74FAD69C39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45408" y="3404166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5" name="Picture 44">
                                <a:extLst>
                                  <a:ext uri="{FF2B5EF4-FFF2-40B4-BE49-F238E27FC236}">
                                    <a16:creationId xmlns:a16="http://schemas.microsoft.com/office/drawing/2014/main" id="{21373542-C2EA-0549-9FAC-FAA9F752BDE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67068" y="2864224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6" name="Picture 45">
                                <a:extLst>
                                  <a:ext uri="{FF2B5EF4-FFF2-40B4-BE49-F238E27FC236}">
                                    <a16:creationId xmlns:a16="http://schemas.microsoft.com/office/drawing/2014/main" id="{E46C100F-D7C3-4C49-B155-252BF5CB735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54690" y="4408417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7" name="Picture 46">
                                <a:extLst>
                                  <a:ext uri="{FF2B5EF4-FFF2-40B4-BE49-F238E27FC236}">
                                    <a16:creationId xmlns:a16="http://schemas.microsoft.com/office/drawing/2014/main" id="{72DBEAA7-66EA-ED4C-9979-A66EFEB9903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58628" y="4939953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8" name="Picture 47">
                                <a:extLst>
                                  <a:ext uri="{FF2B5EF4-FFF2-40B4-BE49-F238E27FC236}">
                                    <a16:creationId xmlns:a16="http://schemas.microsoft.com/office/drawing/2014/main" id="{333A3970-DB7A-A647-BC73-A9A62F517F9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68688" y="4484925"/>
                                <a:ext cx="438968" cy="29516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9" name="Picture 48">
                                <a:extLst>
                                  <a:ext uri="{FF2B5EF4-FFF2-40B4-BE49-F238E27FC236}">
                                    <a16:creationId xmlns:a16="http://schemas.microsoft.com/office/drawing/2014/main" id="{B0FAA284-F5A2-054B-8797-8713D2868A2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58401" y="5021311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52" name="Picture 51">
                              <a:extLst>
                                <a:ext uri="{FF2B5EF4-FFF2-40B4-BE49-F238E27FC236}">
                                  <a16:creationId xmlns:a16="http://schemas.microsoft.com/office/drawing/2014/main" id="{A4F3731C-E98F-1B42-85FB-52B1931E9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446" y="2324519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3" name="Picture 52">
                              <a:extLst>
                                <a:ext uri="{FF2B5EF4-FFF2-40B4-BE49-F238E27FC236}">
                                  <a16:creationId xmlns:a16="http://schemas.microsoft.com/office/drawing/2014/main" id="{092E7A80-0081-A54F-9C3F-550B8F0931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096" y="5702805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40" name="Picture 39">
                              <a:extLst>
                                <a:ext uri="{FF2B5EF4-FFF2-40B4-BE49-F238E27FC236}">
                                  <a16:creationId xmlns:a16="http://schemas.microsoft.com/office/drawing/2014/main" id="{7CB9BB1B-781D-6540-BAB7-4A7E661EAFF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28513" y="5603865"/>
                              <a:ext cx="907029" cy="78807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31A4379D-2A8F-AF4F-BC46-68804DB656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42370" y="1774448"/>
                            <a:ext cx="990600" cy="651945"/>
                            <a:chOff x="4459964" y="1055522"/>
                            <a:chExt cx="990600" cy="952500"/>
                          </a:xfrm>
                        </p:grpSpPr>
                        <p:pic>
                          <p:nvPicPr>
                            <p:cNvPr id="61" name="Picture 60">
                              <a:extLst>
                                <a:ext uri="{FF2B5EF4-FFF2-40B4-BE49-F238E27FC236}">
                                  <a16:creationId xmlns:a16="http://schemas.microsoft.com/office/drawing/2014/main" id="{DE9807FE-A785-7D40-8BF3-69467D1FC9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9964" y="1055522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Picture 61">
                              <a:extLst>
                                <a:ext uri="{FF2B5EF4-FFF2-40B4-BE49-F238E27FC236}">
                                  <a16:creationId xmlns:a16="http://schemas.microsoft.com/office/drawing/2014/main" id="{A6A8B768-B930-2743-A1A4-AAE7BFBBC8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2994" y="1126777"/>
                              <a:ext cx="912088" cy="76733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7" name="Group 66">
                            <a:extLst>
                              <a:ext uri="{FF2B5EF4-FFF2-40B4-BE49-F238E27FC236}">
                                <a16:creationId xmlns:a16="http://schemas.microsoft.com/office/drawing/2014/main" id="{2F3963BC-71D6-FD4F-9D6C-CE22B7E89E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23982" y="1766958"/>
                            <a:ext cx="990600" cy="535375"/>
                            <a:chOff x="6481760" y="1032539"/>
                            <a:chExt cx="990600" cy="952500"/>
                          </a:xfrm>
                        </p:grpSpPr>
                        <p:pic>
                          <p:nvPicPr>
                            <p:cNvPr id="63" name="Picture 62">
                              <a:extLst>
                                <a:ext uri="{FF2B5EF4-FFF2-40B4-BE49-F238E27FC236}">
                                  <a16:creationId xmlns:a16="http://schemas.microsoft.com/office/drawing/2014/main" id="{285A81D7-0ED4-B040-A12D-6381E408F7C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81760" y="1032539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Picture 64">
                              <a:extLst>
                                <a:ext uri="{FF2B5EF4-FFF2-40B4-BE49-F238E27FC236}">
                                  <a16:creationId xmlns:a16="http://schemas.microsoft.com/office/drawing/2014/main" id="{48A5109F-642F-0C40-A254-5E608B5260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1861" y="1070146"/>
                              <a:ext cx="898953" cy="78164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69" name="Picture 68">
                            <a:extLst>
                              <a:ext uri="{FF2B5EF4-FFF2-40B4-BE49-F238E27FC236}">
                                <a16:creationId xmlns:a16="http://schemas.microsoft.com/office/drawing/2014/main" id="{E11E521F-2000-074E-8842-3335D9ADB9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730886" y="1970760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Picture 69">
                            <a:extLst>
                              <a:ext uri="{FF2B5EF4-FFF2-40B4-BE49-F238E27FC236}">
                                <a16:creationId xmlns:a16="http://schemas.microsoft.com/office/drawing/2014/main" id="{F496351F-DAF0-4849-BF76-0DBFB779229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210834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1" name="Picture 70">
                            <a:extLst>
                              <a:ext uri="{FF2B5EF4-FFF2-40B4-BE49-F238E27FC236}">
                                <a16:creationId xmlns:a16="http://schemas.microsoft.com/office/drawing/2014/main" id="{7CE9C525-0816-7D44-81EA-DE77C368368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7163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2" name="Picture 71">
                            <a:extLst>
                              <a:ext uri="{FF2B5EF4-FFF2-40B4-BE49-F238E27FC236}">
                                <a16:creationId xmlns:a16="http://schemas.microsoft.com/office/drawing/2014/main" id="{AE4228B9-F457-604B-9C9F-B5001EC21B7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208101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3" name="Picture 72">
                            <a:extLst>
                              <a:ext uri="{FF2B5EF4-FFF2-40B4-BE49-F238E27FC236}">
                                <a16:creationId xmlns:a16="http://schemas.microsoft.com/office/drawing/2014/main" id="{260C063B-471A-5949-ADE6-BBEFE6F1815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6845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4" name="Picture 73">
                            <a:extLst>
                              <a:ext uri="{FF2B5EF4-FFF2-40B4-BE49-F238E27FC236}">
                                <a16:creationId xmlns:a16="http://schemas.microsoft.com/office/drawing/2014/main" id="{D03BE229-72D9-C74F-8EF9-178D4ED8255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16361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82686D91-43BC-0547-87BA-00F3C1F283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022654" y="5312961"/>
                          <a:ext cx="127539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008080"/>
                              </a:highlight>
                            </a:rPr>
                            <a:t>CONSUL</a:t>
                          </a:r>
                        </a:p>
                      </p:txBody>
                    </p: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A7DBCA8F-B97B-E94E-AEF3-368A2AC488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88783" y="3563739"/>
                        <a:ext cx="12753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  <a:highlight>
                              <a:srgbClr val="008080"/>
                            </a:highlight>
                          </a:rPr>
                          <a:t>PostgreSQL Database</a:t>
                        </a:r>
                      </a:p>
                    </p:txBody>
                  </p:sp>
                </p:grp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F7A0CD64-426D-EB43-B521-B0552AECC4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9179" y="4897608"/>
                      <a:ext cx="10488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ighlight>
                            <a:srgbClr val="008080"/>
                          </a:highlight>
                        </a:rPr>
                        <a:t>Image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5688D91-9A8F-C040-9464-99481DE3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824" y="1781366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Eureka Server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D4BB955-D5E9-DD48-8D11-D9FE2D555D5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485" y="2022303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Config Server</a:t>
                    </a:r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8002738-7C11-AF46-B7AA-ED499E353EB1}"/>
                    </a:ext>
                  </a:extLst>
                </p:cNvPr>
                <p:cNvSpPr txBox="1"/>
                <p:nvPr/>
              </p:nvSpPr>
              <p:spPr>
                <a:xfrm>
                  <a:off x="1714032" y="2395925"/>
                  <a:ext cx="21607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Single SignOn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ACL</a:t>
                  </a:r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1B0974B-84DE-3840-9697-F503F73BD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66269" y="5082141"/>
                <a:ext cx="479699" cy="220402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681B60A-1833-5D46-A32E-BF2BEC11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12948" y="4336275"/>
              <a:ext cx="707260" cy="22040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9FF6551-5C1A-D944-BA98-E2A57F3114C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684" y="66604"/>
            <a:ext cx="1273775" cy="10836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34128D-6215-6149-94F3-C9399C195A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0480" y="1036181"/>
            <a:ext cx="1168400" cy="368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2E99A6-083C-EF45-9D88-79C27084A73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87690" y="1066570"/>
            <a:ext cx="1172781" cy="3635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D2C206-334F-9844-8976-29D5A40A397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3343" y="1155195"/>
            <a:ext cx="377965" cy="3401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97ADED-A336-1E4E-B7C9-15D04608EB5F}"/>
              </a:ext>
            </a:extLst>
          </p:cNvPr>
          <p:cNvSpPr txBox="1"/>
          <p:nvPr/>
        </p:nvSpPr>
        <p:spPr>
          <a:xfrm>
            <a:off x="1321458" y="115198"/>
            <a:ext cx="899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Layer – provides easy DNS access and a consistent endpoint for all application in VPC</a:t>
            </a:r>
          </a:p>
          <a:p>
            <a:r>
              <a:rPr lang="en-US" dirty="0"/>
              <a:t>Register - provides container images to build and deploy application on the node</a:t>
            </a:r>
          </a:p>
          <a:p>
            <a:r>
              <a:rPr lang="en-US" dirty="0"/>
              <a:t>Service Layer – encapsulates the application’s business logic and coordinating responses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FD8FE15-9129-4048-ACB7-9C73E5C562E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78518" y="1397393"/>
            <a:ext cx="1301159" cy="33779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6186821-8953-B849-B0DD-5B00A6AA948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76143" y="2259418"/>
            <a:ext cx="164733" cy="15375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E53177F-108C-EA4E-AB48-96B4F619A875}"/>
              </a:ext>
            </a:extLst>
          </p:cNvPr>
          <p:cNvSpPr txBox="1"/>
          <p:nvPr/>
        </p:nvSpPr>
        <p:spPr>
          <a:xfrm>
            <a:off x="7220930" y="2424396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Zuul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221341-004D-1841-8FFD-3D1F179D699C}"/>
              </a:ext>
            </a:extLst>
          </p:cNvPr>
          <p:cNvSpPr txBox="1"/>
          <p:nvPr/>
        </p:nvSpPr>
        <p:spPr>
          <a:xfrm>
            <a:off x="993484" y="3373585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Bitbucket</a:t>
            </a:r>
          </a:p>
        </p:txBody>
      </p:sp>
    </p:spTree>
    <p:extLst>
      <p:ext uri="{BB962C8B-B14F-4D97-AF65-F5344CB8AC3E}">
        <p14:creationId xmlns:p14="http://schemas.microsoft.com/office/powerpoint/2010/main" val="37404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E1C1C-622E-2F46-A28A-EC5C3F5C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30551"/>
            <a:ext cx="8666234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03FFD-2DA9-AA43-A93A-428E921428A6}"/>
              </a:ext>
            </a:extLst>
          </p:cNvPr>
          <p:cNvSpPr/>
          <p:nvPr/>
        </p:nvSpPr>
        <p:spPr>
          <a:xfrm>
            <a:off x="6209369" y="5432897"/>
            <a:ext cx="492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Setting up VPC endpoints for AWS CloudFormation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58E54F-CD67-904B-BE3F-D044F9AD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1" y="118013"/>
            <a:ext cx="1802900" cy="33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9EBD7-22EA-F846-A210-55ABDF80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0" y="3582676"/>
            <a:ext cx="3792513" cy="2444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28D72-70F5-BC40-9A06-5A0062D6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44" y="3916391"/>
            <a:ext cx="3792512" cy="2444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11EA1-9452-494F-AFB9-356885CE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44" y="369332"/>
            <a:ext cx="7705815" cy="64550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B189EC-56C4-6D4C-96E9-0A711BBE79D4}"/>
              </a:ext>
            </a:extLst>
          </p:cNvPr>
          <p:cNvSpPr/>
          <p:nvPr/>
        </p:nvSpPr>
        <p:spPr>
          <a:xfrm>
            <a:off x="212600" y="0"/>
            <a:ext cx="10955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https://aws-quickstart.s3.amazonaws.com/quickstart-redhat-openshift/doc/red-hat-openshift-on-the-aws-cloud.pdf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0E93D2-8395-CF43-B343-A3D6A2A9F6CE}"/>
              </a:ext>
            </a:extLst>
          </p:cNvPr>
          <p:cNvCxnSpPr>
            <a:cxnSpLocks/>
          </p:cNvCxnSpPr>
          <p:nvPr/>
        </p:nvCxnSpPr>
        <p:spPr>
          <a:xfrm>
            <a:off x="3308005" y="4229314"/>
            <a:ext cx="2653759" cy="11512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CAD8DE-F236-6E42-B3B1-42FF5EA98A88}"/>
              </a:ext>
            </a:extLst>
          </p:cNvPr>
          <p:cNvCxnSpPr>
            <a:cxnSpLocks/>
          </p:cNvCxnSpPr>
          <p:nvPr/>
        </p:nvCxnSpPr>
        <p:spPr>
          <a:xfrm flipV="1">
            <a:off x="2483893" y="4144640"/>
            <a:ext cx="3538332" cy="10650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D36CF5-65F2-9548-AB62-57B9438EA326}"/>
              </a:ext>
            </a:extLst>
          </p:cNvPr>
          <p:cNvCxnSpPr>
            <a:cxnSpLocks/>
          </p:cNvCxnSpPr>
          <p:nvPr/>
        </p:nvCxnSpPr>
        <p:spPr>
          <a:xfrm flipV="1">
            <a:off x="532263" y="1612346"/>
            <a:ext cx="4471765" cy="19844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3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77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wong</dc:creator>
  <cp:lastModifiedBy>wong, Siu K</cp:lastModifiedBy>
  <cp:revision>29</cp:revision>
  <dcterms:created xsi:type="dcterms:W3CDTF">2021-05-20T03:16:44Z</dcterms:created>
  <dcterms:modified xsi:type="dcterms:W3CDTF">2021-05-20T17:28:59Z</dcterms:modified>
</cp:coreProperties>
</file>