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35E682-E4C3-4061-9C41-F990D0F1203D}" v="2" dt="2021-05-27T19:05:03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51"/>
    <p:restoredTop sz="96327"/>
  </p:normalViewPr>
  <p:slideViewPr>
    <p:cSldViewPr snapToGrid="0" snapToObjects="1">
      <p:cViewPr varScale="1">
        <p:scale>
          <a:sx n="110" d="100"/>
          <a:sy n="110" d="100"/>
        </p:scale>
        <p:origin x="11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ng, Siu K" userId="3f1d0ca5-160f-4231-ada7-fe0f48137d2a" providerId="ADAL" clId="{B535E682-E4C3-4061-9C41-F990D0F1203D}"/>
    <pc:docChg chg="custSel modSld">
      <pc:chgData name="wong, Siu K" userId="3f1d0ca5-160f-4231-ada7-fe0f48137d2a" providerId="ADAL" clId="{B535E682-E4C3-4061-9C41-F990D0F1203D}" dt="2021-05-27T19:25:17.670" v="27" actId="1076"/>
      <pc:docMkLst>
        <pc:docMk/>
      </pc:docMkLst>
      <pc:sldChg chg="addSp delSp modSp mod">
        <pc:chgData name="wong, Siu K" userId="3f1d0ca5-160f-4231-ada7-fe0f48137d2a" providerId="ADAL" clId="{B535E682-E4C3-4061-9C41-F990D0F1203D}" dt="2021-05-27T19:25:17.670" v="27" actId="1076"/>
        <pc:sldMkLst>
          <pc:docMk/>
          <pc:sldMk cId="3222842653" sldId="256"/>
        </pc:sldMkLst>
        <pc:spChg chg="mod">
          <ac:chgData name="wong, Siu K" userId="3f1d0ca5-160f-4231-ada7-fe0f48137d2a" providerId="ADAL" clId="{B535E682-E4C3-4061-9C41-F990D0F1203D}" dt="2021-05-27T19:23:34.291" v="14" actId="1076"/>
          <ac:spMkLst>
            <pc:docMk/>
            <pc:sldMk cId="3222842653" sldId="256"/>
            <ac:spMk id="58" creationId="{BD4CF335-EB23-204D-9217-43E42F9BFE7A}"/>
          </ac:spMkLst>
        </pc:spChg>
        <pc:spChg chg="mod">
          <ac:chgData name="wong, Siu K" userId="3f1d0ca5-160f-4231-ada7-fe0f48137d2a" providerId="ADAL" clId="{B535E682-E4C3-4061-9C41-F990D0F1203D}" dt="2021-05-27T19:23:16.003" v="9" actId="1076"/>
          <ac:spMkLst>
            <pc:docMk/>
            <pc:sldMk cId="3222842653" sldId="256"/>
            <ac:spMk id="64" creationId="{E905E23A-BD77-4D49-97A5-2D4843467272}"/>
          </ac:spMkLst>
        </pc:spChg>
        <pc:spChg chg="mod">
          <ac:chgData name="wong, Siu K" userId="3f1d0ca5-160f-4231-ada7-fe0f48137d2a" providerId="ADAL" clId="{B535E682-E4C3-4061-9C41-F990D0F1203D}" dt="2021-05-27T19:24:14.516" v="20" actId="1076"/>
          <ac:spMkLst>
            <pc:docMk/>
            <pc:sldMk cId="3222842653" sldId="256"/>
            <ac:spMk id="67" creationId="{13F245D6-6B99-4C8E-B4BD-E3353A28794F}"/>
          </ac:spMkLst>
        </pc:spChg>
        <pc:spChg chg="mod">
          <ac:chgData name="wong, Siu K" userId="3f1d0ca5-160f-4231-ada7-fe0f48137d2a" providerId="ADAL" clId="{B535E682-E4C3-4061-9C41-F990D0F1203D}" dt="2021-05-27T19:23:28.235" v="12" actId="1076"/>
          <ac:spMkLst>
            <pc:docMk/>
            <pc:sldMk cId="3222842653" sldId="256"/>
            <ac:spMk id="75" creationId="{BE734B3D-4228-457E-93C5-2B9292E8DBAB}"/>
          </ac:spMkLst>
        </pc:spChg>
        <pc:spChg chg="mod">
          <ac:chgData name="wong, Siu K" userId="3f1d0ca5-160f-4231-ada7-fe0f48137d2a" providerId="ADAL" clId="{B535E682-E4C3-4061-9C41-F990D0F1203D}" dt="2021-05-27T19:25:17.670" v="27" actId="1076"/>
          <ac:spMkLst>
            <pc:docMk/>
            <pc:sldMk cId="3222842653" sldId="256"/>
            <ac:spMk id="78" creationId="{2D5ACB23-7A22-47BB-8202-DA5899EE456C}"/>
          </ac:spMkLst>
        </pc:spChg>
        <pc:spChg chg="mod">
          <ac:chgData name="wong, Siu K" userId="3f1d0ca5-160f-4231-ada7-fe0f48137d2a" providerId="ADAL" clId="{B535E682-E4C3-4061-9C41-F990D0F1203D}" dt="2021-05-27T19:25:17.670" v="27" actId="1076"/>
          <ac:spMkLst>
            <pc:docMk/>
            <pc:sldMk cId="3222842653" sldId="256"/>
            <ac:spMk id="79" creationId="{846D38FC-543A-4049-AEF9-D4488F6C2911}"/>
          </ac:spMkLst>
        </pc:spChg>
        <pc:spChg chg="mod">
          <ac:chgData name="wong, Siu K" userId="3f1d0ca5-160f-4231-ada7-fe0f48137d2a" providerId="ADAL" clId="{B535E682-E4C3-4061-9C41-F990D0F1203D}" dt="2021-05-27T19:24:50.908" v="24" actId="1076"/>
          <ac:spMkLst>
            <pc:docMk/>
            <pc:sldMk cId="3222842653" sldId="256"/>
            <ac:spMk id="83" creationId="{375DF134-CA6D-480C-B64D-2E57DBBA9A14}"/>
          </ac:spMkLst>
        </pc:spChg>
        <pc:grpChg chg="mod">
          <ac:chgData name="wong, Siu K" userId="3f1d0ca5-160f-4231-ada7-fe0f48137d2a" providerId="ADAL" clId="{B535E682-E4C3-4061-9C41-F990D0F1203D}" dt="2021-05-27T19:23:21.243" v="10" actId="1076"/>
          <ac:grpSpMkLst>
            <pc:docMk/>
            <pc:sldMk cId="3222842653" sldId="256"/>
            <ac:grpSpMk id="2" creationId="{C4445EF2-5BA0-46C6-AE12-231321F3A61A}"/>
          </ac:grpSpMkLst>
        </pc:grpChg>
        <pc:picChg chg="mod">
          <ac:chgData name="wong, Siu K" userId="3f1d0ca5-160f-4231-ada7-fe0f48137d2a" providerId="ADAL" clId="{B535E682-E4C3-4061-9C41-F990D0F1203D}" dt="2021-05-27T19:24:41.659" v="22" actId="1076"/>
          <ac:picMkLst>
            <pc:docMk/>
            <pc:sldMk cId="3222842653" sldId="256"/>
            <ac:picMk id="14" creationId="{E32D47E6-9ADF-4A4B-AAC9-86A3159C8476}"/>
          </ac:picMkLst>
        </pc:picChg>
        <pc:picChg chg="mod">
          <ac:chgData name="wong, Siu K" userId="3f1d0ca5-160f-4231-ada7-fe0f48137d2a" providerId="ADAL" clId="{B535E682-E4C3-4061-9C41-F990D0F1203D}" dt="2021-05-27T19:25:17.670" v="27" actId="1076"/>
          <ac:picMkLst>
            <pc:docMk/>
            <pc:sldMk cId="3222842653" sldId="256"/>
            <ac:picMk id="26" creationId="{A921189E-EE07-45DC-8264-3AC9A1D58429}"/>
          </ac:picMkLst>
        </pc:picChg>
        <pc:picChg chg="mod">
          <ac:chgData name="wong, Siu K" userId="3f1d0ca5-160f-4231-ada7-fe0f48137d2a" providerId="ADAL" clId="{B535E682-E4C3-4061-9C41-F990D0F1203D}" dt="2021-05-27T19:23:24.827" v="11" actId="1076"/>
          <ac:picMkLst>
            <pc:docMk/>
            <pc:sldMk cId="3222842653" sldId="256"/>
            <ac:picMk id="28" creationId="{A0A9A91A-C2CA-D746-9C5F-D28256677A3E}"/>
          </ac:picMkLst>
        </pc:picChg>
        <pc:cxnChg chg="del mod">
          <ac:chgData name="wong, Siu K" userId="3f1d0ca5-160f-4231-ada7-fe0f48137d2a" providerId="ADAL" clId="{B535E682-E4C3-4061-9C41-F990D0F1203D}" dt="2021-05-27T19:03:38.312" v="2" actId="478"/>
          <ac:cxnSpMkLst>
            <pc:docMk/>
            <pc:sldMk cId="3222842653" sldId="256"/>
            <ac:cxnSpMk id="66" creationId="{13777FEA-CD04-824E-99A6-65EA2C3512C2}"/>
          </ac:cxnSpMkLst>
        </pc:cxnChg>
        <pc:cxnChg chg="mod">
          <ac:chgData name="wong, Siu K" userId="3f1d0ca5-160f-4231-ada7-fe0f48137d2a" providerId="ADAL" clId="{B535E682-E4C3-4061-9C41-F990D0F1203D}" dt="2021-05-27T19:24:55.801" v="25" actId="14100"/>
          <ac:cxnSpMkLst>
            <pc:docMk/>
            <pc:sldMk cId="3222842653" sldId="256"/>
            <ac:cxnSpMk id="81" creationId="{CEA40824-78F9-4D81-8A4A-7FAD53648434}"/>
          </ac:cxnSpMkLst>
        </pc:cxnChg>
        <pc:cxnChg chg="mod">
          <ac:chgData name="wong, Siu K" userId="3f1d0ca5-160f-4231-ada7-fe0f48137d2a" providerId="ADAL" clId="{B535E682-E4C3-4061-9C41-F990D0F1203D}" dt="2021-05-27T19:23:24.827" v="11" actId="1076"/>
          <ac:cxnSpMkLst>
            <pc:docMk/>
            <pc:sldMk cId="3222842653" sldId="256"/>
            <ac:cxnSpMk id="86" creationId="{8389BC37-F150-4B51-A697-39CA88D4A6B0}"/>
          </ac:cxnSpMkLst>
        </pc:cxnChg>
        <pc:cxnChg chg="add mod">
          <ac:chgData name="wong, Siu K" userId="3f1d0ca5-160f-4231-ada7-fe0f48137d2a" providerId="ADAL" clId="{B535E682-E4C3-4061-9C41-F990D0F1203D}" dt="2021-05-27T19:23:30.669" v="13" actId="1076"/>
          <ac:cxnSpMkLst>
            <pc:docMk/>
            <pc:sldMk cId="3222842653" sldId="256"/>
            <ac:cxnSpMk id="88" creationId="{8D83E9FF-3DBE-4CE4-925B-4EFCE8DC5A61}"/>
          </ac:cxnSpMkLst>
        </pc:cxnChg>
        <pc:cxnChg chg="add mod">
          <ac:chgData name="wong, Siu K" userId="3f1d0ca5-160f-4231-ada7-fe0f48137d2a" providerId="ADAL" clId="{B535E682-E4C3-4061-9C41-F990D0F1203D}" dt="2021-05-27T19:24:59.939" v="26" actId="1076"/>
          <ac:cxnSpMkLst>
            <pc:docMk/>
            <pc:sldMk cId="3222842653" sldId="256"/>
            <ac:cxnSpMk id="89" creationId="{E2695135-1746-4E2F-B685-256749CBE9CF}"/>
          </ac:cxnSpMkLst>
        </pc:cxnChg>
        <pc:cxnChg chg="mod">
          <ac:chgData name="wong, Siu K" userId="3f1d0ca5-160f-4231-ada7-fe0f48137d2a" providerId="ADAL" clId="{B535E682-E4C3-4061-9C41-F990D0F1203D}" dt="2021-05-27T19:24:41.659" v="22" actId="1076"/>
          <ac:cxnSpMkLst>
            <pc:docMk/>
            <pc:sldMk cId="3222842653" sldId="256"/>
            <ac:cxnSpMk id="94" creationId="{CB3A6BE4-E876-8B4A-8F1F-07B2F3C98C41}"/>
          </ac:cxnSpMkLst>
        </pc:cxnChg>
        <pc:cxnChg chg="mod">
          <ac:chgData name="wong, Siu K" userId="3f1d0ca5-160f-4231-ada7-fe0f48137d2a" providerId="ADAL" clId="{B535E682-E4C3-4061-9C41-F990D0F1203D}" dt="2021-05-27T19:07:30.378" v="6" actId="14100"/>
          <ac:cxnSpMkLst>
            <pc:docMk/>
            <pc:sldMk cId="3222842653" sldId="256"/>
            <ac:cxnSpMk id="96" creationId="{68F895F5-B916-A84B-B534-F0066F53326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01882-4CD9-0F48-A4FE-FEA7CFE4DEA5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FAA73-63EB-064F-B4F5-4A527B14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7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FAA73-63EB-064F-B4F5-4A527B140B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3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728B-1DB4-8A44-BA0D-119474C5F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C93EB-5436-694E-85A7-CB8E69726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1B208-860D-894A-9AAD-882E4549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F193E-6ED2-D048-A22F-C68C7AC5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8FD06-DCAA-BC4C-A15E-7FFFEDE4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1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7441-4531-204E-B626-2AE7535B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47E4E-D60F-F349-AC95-C3F2BE896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518C9-6E24-AB42-A8AB-13FF5DAD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A1A67-F018-DA4C-B5EC-A7C2D80B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E9CCA-CF64-8E43-AA07-D4A5BDE5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5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EE8F7-3044-114D-BD4B-A376A7D09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39590-8228-9A40-8240-88BB113D8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F22F-9617-F541-A997-C401B20F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5DC58-5EA2-3947-AC6D-C16EA754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86028-6069-8140-9B83-1FC34DB2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7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F5EF-BAD7-6F4F-984E-DD9290B1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96FBA-4055-7646-9B7E-22087B9F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B79A-9E52-804D-B093-AE0BC715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1508A-CA09-4740-BC41-5035837C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F5E8-566A-C047-B311-30249555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9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5B45-90CB-2D41-8578-F043B72B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F8A21-F303-F642-9AFB-CE349AA58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46192-ED05-784D-A901-F0370FCB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79700-25D9-514F-A735-D9CE497F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E7343-5467-BA44-9B91-1A0E265B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8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F14F-80D0-CA4C-9944-2D02770B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51B4D-B8D0-2446-9215-562EA047B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81469-BB7A-2B47-858F-2E6D81B90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EC2B2-6F67-BF41-BB12-B888B3C3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7EB0C-DBE2-F741-A589-3D114E8E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19ED5-DB3F-584C-922E-7828FE95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B7D9-8678-9140-94A8-494D15DD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665DD-A105-0249-A4F8-80D913A50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A3E6B-1D95-284B-A867-368FF19CF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1CC0A-A340-1347-B4C7-7B14EEFEC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58D66-5177-724F-A88B-F1E0817C6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B2323-F513-3E4F-98CE-454721A8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CF976-11B5-CF49-A0E7-00C3CED5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D8E09-C4F9-9B40-B802-E2274B37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7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9B92-C85A-0C47-BEED-8650CE7F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B3619-4266-9D4E-804C-8061A7D7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0D7A7-C497-4648-B85B-6F9C06AB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D9C0C-776B-594F-983C-07A5E05A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2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90F37-D48D-264B-A22A-D9C72FE8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23A33-CAA1-D045-A956-A54B1FCD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B7FE6-3D1D-F245-802E-2A025FC1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3A8B-64D6-CA47-8A20-4F756C0E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8B1F-EDD7-844E-9BE2-AC21ED894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60F37-9B4A-AF48-B2B1-B48A0D8EF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3D640-22C7-CD4B-9DF9-55D328AF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21F28-93A6-8C49-BBE6-D0769AE5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D1319-94BB-404E-AD9A-3092C80A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2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045F-ED8B-684B-B1B9-A8345CC1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2C9E5-DB74-0841-B8B3-C28681751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68C63-53FE-5941-B5FC-522BFBBE2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8B309-9E22-B14F-AFDF-E83355BE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1109B-E601-E842-91F4-E1B27DC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58A5A-169D-044C-8BB7-0C2FBBB2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27F41-088C-5D43-8590-DDB16B0D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E46F7-F1E6-7D41-AEA2-A2CD2EDB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A5157-3E6B-E940-88E6-B398B2ABE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65B04-A333-4647-81FC-2FDDEAAE4D26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2C48-F063-2449-B519-509C78BD9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DB268-F2A1-9D45-A22E-F90E2EBA6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5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24530F-311F-5949-A269-4BDBD7E52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45" y="565877"/>
            <a:ext cx="731265" cy="49621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4445EF2-5BA0-46C6-AE12-231321F3A61A}"/>
              </a:ext>
            </a:extLst>
          </p:cNvPr>
          <p:cNvGrpSpPr/>
          <p:nvPr/>
        </p:nvGrpSpPr>
        <p:grpSpPr>
          <a:xfrm>
            <a:off x="1203124" y="638648"/>
            <a:ext cx="10788576" cy="5958686"/>
            <a:chOff x="992941" y="213026"/>
            <a:chExt cx="10788576" cy="5958686"/>
          </a:xfrm>
        </p:grpSpPr>
        <p:sp>
          <p:nvSpPr>
            <p:cNvPr id="97" name="Frame 96">
              <a:extLst>
                <a:ext uri="{FF2B5EF4-FFF2-40B4-BE49-F238E27FC236}">
                  <a16:creationId xmlns:a16="http://schemas.microsoft.com/office/drawing/2014/main" id="{2252A159-0162-1449-9016-D898D565AA64}"/>
                </a:ext>
              </a:extLst>
            </p:cNvPr>
            <p:cNvSpPr/>
            <p:nvPr/>
          </p:nvSpPr>
          <p:spPr>
            <a:xfrm>
              <a:off x="8119570" y="1222582"/>
              <a:ext cx="2614248" cy="538014"/>
            </a:xfrm>
            <a:prstGeom prst="frame">
              <a:avLst>
                <a:gd name="adj1" fmla="val 2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Frame 92">
              <a:extLst>
                <a:ext uri="{FF2B5EF4-FFF2-40B4-BE49-F238E27FC236}">
                  <a16:creationId xmlns:a16="http://schemas.microsoft.com/office/drawing/2014/main" id="{A28AA3EE-C84F-4D45-A207-089F999DDF2C}"/>
                </a:ext>
              </a:extLst>
            </p:cNvPr>
            <p:cNvSpPr/>
            <p:nvPr/>
          </p:nvSpPr>
          <p:spPr>
            <a:xfrm>
              <a:off x="6066230" y="1224749"/>
              <a:ext cx="1907780" cy="554465"/>
            </a:xfrm>
            <a:prstGeom prst="frame">
              <a:avLst>
                <a:gd name="adj1" fmla="val 2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Frame 36">
              <a:extLst>
                <a:ext uri="{FF2B5EF4-FFF2-40B4-BE49-F238E27FC236}">
                  <a16:creationId xmlns:a16="http://schemas.microsoft.com/office/drawing/2014/main" id="{CE47ED5C-2971-444D-A8E6-9321D30A44B4}"/>
                </a:ext>
              </a:extLst>
            </p:cNvPr>
            <p:cNvSpPr/>
            <p:nvPr/>
          </p:nvSpPr>
          <p:spPr>
            <a:xfrm>
              <a:off x="3297081" y="1934472"/>
              <a:ext cx="7536626" cy="3370019"/>
            </a:xfrm>
            <a:prstGeom prst="frame">
              <a:avLst>
                <a:gd name="adj1" fmla="val 2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1C33D3-F9B7-F142-897D-AE5C506F56EA}"/>
                </a:ext>
              </a:extLst>
            </p:cNvPr>
            <p:cNvSpPr txBox="1"/>
            <p:nvPr/>
          </p:nvSpPr>
          <p:spPr>
            <a:xfrm>
              <a:off x="6097107" y="5173437"/>
              <a:ext cx="1417316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cs typeface="AL BAYAN PLAIN" pitchFamily="2" charset="-78"/>
                </a:rPr>
                <a:t>PaaS OpenShift Cluster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32D47E6-9ADF-4A4B-AAC9-86A3159C8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7072" y="1396044"/>
              <a:ext cx="251803" cy="39723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AE48F6D-7F70-7241-9015-7F3B4FA1E7F2}"/>
                </a:ext>
              </a:extLst>
            </p:cNvPr>
            <p:cNvSpPr txBox="1"/>
            <p:nvPr/>
          </p:nvSpPr>
          <p:spPr>
            <a:xfrm>
              <a:off x="9039494" y="4575036"/>
              <a:ext cx="1199924" cy="5265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cs typeface="Al Bayan Plain" pitchFamily="2" charset="-78"/>
                </a:rPr>
                <a:t>Routing Layer</a:t>
              </a:r>
            </a:p>
            <a:p>
              <a:r>
                <a:rPr lang="en-US" sz="800" dirty="0">
                  <a:cs typeface="Al Bayan Plain" pitchFamily="2" charset="-78"/>
                </a:rPr>
                <a:t>with Load balancer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1F43135-A6EB-8E4B-A6FD-54197AA7A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1886" y="658782"/>
              <a:ext cx="409137" cy="304198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4C19A20-19C2-8048-810C-11617F08D254}"/>
                </a:ext>
              </a:extLst>
            </p:cNvPr>
            <p:cNvGrpSpPr/>
            <p:nvPr/>
          </p:nvGrpSpPr>
          <p:grpSpPr>
            <a:xfrm>
              <a:off x="5812882" y="1956556"/>
              <a:ext cx="3226606" cy="1434235"/>
              <a:chOff x="749659" y="2218114"/>
              <a:chExt cx="2617110" cy="1855160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133F74E-197C-8F4C-B000-074E6E0FE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9659" y="2218114"/>
                <a:ext cx="2590800" cy="647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E1799A6-0539-004D-9989-9445BDDA44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9063" y="2497994"/>
                <a:ext cx="817650" cy="120746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5625C7E-E10D-6B48-AE27-0B1AC71CA3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33023" y="2752744"/>
                <a:ext cx="770443" cy="53289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A584851-9CEE-614B-AAD2-F25D632A2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531" y="2865814"/>
                <a:ext cx="512973" cy="120746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BE2FE879-F1DB-6549-B331-A2B62A1B45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59575" y="2865814"/>
                <a:ext cx="407194" cy="1143000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8C501C13-F5A0-0A48-B433-C9B0B4EE02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flipV="1">
                <a:off x="1290504" y="3839211"/>
                <a:ext cx="1669071" cy="139644"/>
              </a:xfrm>
              <a:prstGeom prst="rect">
                <a:avLst/>
              </a:prstGeom>
            </p:spPr>
          </p:pic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41DAC2A-1C91-AF4A-8B1C-C3ABDD963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41256" y="2666683"/>
              <a:ext cx="1662285" cy="245949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55AF85D-8B60-C647-903D-87AC93B06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19593" y="4525041"/>
              <a:ext cx="2458891" cy="511004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371430D-80DC-614C-9B86-998E64F05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48656" y="3354234"/>
              <a:ext cx="594248" cy="45936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0A9A91A-C2CA-D746-9C5F-D28256677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149110" y="1426022"/>
              <a:ext cx="593205" cy="39558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57BA89F-D4D6-1A41-A9D7-62FFF4CB1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712985" y="3979211"/>
              <a:ext cx="808173" cy="434683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A5F912B-35E7-FE47-A865-2DACEDD7D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015792" y="3972822"/>
              <a:ext cx="657074" cy="51100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15EFA2A-CD44-3244-B836-1CBB6FBE9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514423" y="5534107"/>
              <a:ext cx="1173925" cy="637605"/>
            </a:xfrm>
            <a:prstGeom prst="rect">
              <a:avLst/>
            </a:prstGeom>
          </p:spPr>
        </p:pic>
        <p:sp>
          <p:nvSpPr>
            <p:cNvPr id="36" name="Frame 35">
              <a:extLst>
                <a:ext uri="{FF2B5EF4-FFF2-40B4-BE49-F238E27FC236}">
                  <a16:creationId xmlns:a16="http://schemas.microsoft.com/office/drawing/2014/main" id="{7E7735B4-B6F1-804B-87E0-8B21747B945D}"/>
                </a:ext>
              </a:extLst>
            </p:cNvPr>
            <p:cNvSpPr/>
            <p:nvPr/>
          </p:nvSpPr>
          <p:spPr>
            <a:xfrm>
              <a:off x="2192867" y="685456"/>
              <a:ext cx="9588650" cy="4861098"/>
            </a:xfrm>
            <a:prstGeom prst="frame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9BF4E09-E275-3C4B-BAAA-EAA096DC60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63238" y="5033649"/>
              <a:ext cx="10772" cy="474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75D29E4-A36D-D240-B1E7-E05DAF366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6952" y="2600320"/>
              <a:ext cx="1362732" cy="2598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700D1B0-35DC-1E42-A527-7F837D44A7D7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5204085" y="3583915"/>
              <a:ext cx="4445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9710111-5EFA-E448-8F2F-18DAEDC11C7B}"/>
                </a:ext>
              </a:extLst>
            </p:cNvPr>
            <p:cNvCxnSpPr>
              <a:cxnSpLocks/>
            </p:cNvCxnSpPr>
            <p:nvPr/>
          </p:nvCxnSpPr>
          <p:spPr>
            <a:xfrm>
              <a:off x="5103541" y="4185148"/>
              <a:ext cx="659839" cy="9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ADB26D1-0B5D-1F43-ACA9-75C7A51DF160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 flipV="1">
              <a:off x="5346813" y="4777893"/>
              <a:ext cx="572780" cy="2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160C2FE-206F-CE4E-A62B-EC8250E8B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985655" y="3922650"/>
              <a:ext cx="751792" cy="511005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F01C4C7-659D-A249-A307-308DC2F90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540736" y="978968"/>
              <a:ext cx="504497" cy="325744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0F51058-2885-F643-B2F9-43F7ED5033A8}"/>
                </a:ext>
              </a:extLst>
            </p:cNvPr>
            <p:cNvSpPr txBox="1"/>
            <p:nvPr/>
          </p:nvSpPr>
          <p:spPr>
            <a:xfrm>
              <a:off x="2516985" y="740948"/>
              <a:ext cx="1199924" cy="245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cs typeface="Al Bayan Plain" pitchFamily="2" charset="-78"/>
                </a:rPr>
                <a:t>Cloud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1E7AE0F-EFDA-154B-9AD5-2A63944CB0C5}"/>
                </a:ext>
              </a:extLst>
            </p:cNvPr>
            <p:cNvSpPr txBox="1"/>
            <p:nvPr/>
          </p:nvSpPr>
          <p:spPr>
            <a:xfrm>
              <a:off x="3003229" y="984630"/>
              <a:ext cx="1199924" cy="245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cs typeface="Al Bayan Plain" pitchFamily="2" charset="-78"/>
                </a:rPr>
                <a:t>VPC</a:t>
              </a:r>
            </a:p>
          </p:txBody>
        </p:sp>
        <p:sp>
          <p:nvSpPr>
            <p:cNvPr id="54" name="Frame 53">
              <a:extLst>
                <a:ext uri="{FF2B5EF4-FFF2-40B4-BE49-F238E27FC236}">
                  <a16:creationId xmlns:a16="http://schemas.microsoft.com/office/drawing/2014/main" id="{DF47C9EF-33C6-0049-959F-1D5D92ACF249}"/>
                </a:ext>
              </a:extLst>
            </p:cNvPr>
            <p:cNvSpPr/>
            <p:nvPr/>
          </p:nvSpPr>
          <p:spPr>
            <a:xfrm>
              <a:off x="5763382" y="4524610"/>
              <a:ext cx="4409315" cy="587456"/>
            </a:xfrm>
            <a:prstGeom prst="frame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2812D10C-079E-F849-A584-DA7ADBD90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630169" y="4078169"/>
              <a:ext cx="1069729" cy="271585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D4CF335-EB23-204D-9217-43E42F9BFE7A}"/>
                </a:ext>
              </a:extLst>
            </p:cNvPr>
            <p:cNvSpPr txBox="1"/>
            <p:nvPr/>
          </p:nvSpPr>
          <p:spPr>
            <a:xfrm>
              <a:off x="3972136" y="1594664"/>
              <a:ext cx="1199924" cy="245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cs typeface="Al Bayan Plain" pitchFamily="2" charset="-78"/>
                </a:rPr>
                <a:t>Jump Server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C50F987-F8FB-A04F-9674-46EA5C5F2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966237" y="1327863"/>
              <a:ext cx="714224" cy="381447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FEB328A1-97FF-2C49-99ED-A3C00B961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9680461" y="1237040"/>
              <a:ext cx="662442" cy="512774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9E51C0A-B4ED-4741-857C-ECE06257C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6991788" y="213026"/>
              <a:ext cx="529370" cy="445756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729E5C64-5C37-0E43-AA8C-5D2E63B74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9141492" y="3361099"/>
              <a:ext cx="1578070" cy="375979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EDAEFF-7288-3F4E-A7DA-801FFA69229C}"/>
                </a:ext>
              </a:extLst>
            </p:cNvPr>
            <p:cNvSpPr txBox="1"/>
            <p:nvPr/>
          </p:nvSpPr>
          <p:spPr>
            <a:xfrm>
              <a:off x="8119570" y="1366258"/>
              <a:ext cx="1199924" cy="245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cs typeface="Al Bayan Plain" pitchFamily="2" charset="-78"/>
                </a:rPr>
                <a:t>CI/CD Pipeline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634A84B-90AB-2C44-B7EC-ADDACE18223F}"/>
                </a:ext>
              </a:extLst>
            </p:cNvPr>
            <p:cNvCxnSpPr>
              <a:cxnSpLocks/>
            </p:cNvCxnSpPr>
            <p:nvPr/>
          </p:nvCxnSpPr>
          <p:spPr>
            <a:xfrm>
              <a:off x="10011682" y="1877617"/>
              <a:ext cx="0" cy="138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EDDBFDE0-255A-AD44-81EA-27FD6D15A05E}"/>
                </a:ext>
              </a:extLst>
            </p:cNvPr>
            <p:cNvSpPr/>
            <p:nvPr/>
          </p:nvSpPr>
          <p:spPr>
            <a:xfrm>
              <a:off x="5763391" y="3955656"/>
              <a:ext cx="179944" cy="46588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ight Brace 76">
              <a:extLst>
                <a:ext uri="{FF2B5EF4-FFF2-40B4-BE49-F238E27FC236}">
                  <a16:creationId xmlns:a16="http://schemas.microsoft.com/office/drawing/2014/main" id="{3DFDD1DC-5940-6B41-AF5A-A6E4FBEEFE5B}"/>
                </a:ext>
              </a:extLst>
            </p:cNvPr>
            <p:cNvSpPr/>
            <p:nvPr/>
          </p:nvSpPr>
          <p:spPr>
            <a:xfrm>
              <a:off x="8719532" y="3997032"/>
              <a:ext cx="234531" cy="45072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9B413246-B801-8B4F-BA40-27CEDD9E8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6739568" y="3314973"/>
              <a:ext cx="1026968" cy="390418"/>
            </a:xfrm>
            <a:prstGeom prst="rect">
              <a:avLst/>
            </a:prstGeom>
          </p:spPr>
        </p:pic>
        <p:sp>
          <p:nvSpPr>
            <p:cNvPr id="84" name="Left Brace 83">
              <a:extLst>
                <a:ext uri="{FF2B5EF4-FFF2-40B4-BE49-F238E27FC236}">
                  <a16:creationId xmlns:a16="http://schemas.microsoft.com/office/drawing/2014/main" id="{2CC56E58-377C-3944-8806-686115F5387E}"/>
                </a:ext>
              </a:extLst>
            </p:cNvPr>
            <p:cNvSpPr/>
            <p:nvPr/>
          </p:nvSpPr>
          <p:spPr>
            <a:xfrm rot="5400000">
              <a:off x="7211191" y="2504265"/>
              <a:ext cx="98349" cy="255419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5A55150-64A4-B04B-B265-3E830C2811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0062" y="3536225"/>
              <a:ext cx="11959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EC9BDC0-1A1B-CB40-9E1D-944FA3592380}"/>
                </a:ext>
              </a:extLst>
            </p:cNvPr>
            <p:cNvSpPr txBox="1"/>
            <p:nvPr/>
          </p:nvSpPr>
          <p:spPr>
            <a:xfrm>
              <a:off x="992941" y="231967"/>
              <a:ext cx="44108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cs typeface="Al Bayan Plain" pitchFamily="2" charset="-78"/>
                </a:rPr>
                <a:t>AppW Archive Data Traffic Flow and Authentication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B3A6BE4-E876-8B4A-8F1F-07B2F3C98C41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4432974" y="769693"/>
              <a:ext cx="1313078" cy="626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8F895F5-B916-A84B-B534-F0066F533260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>
              <a:off x="7521158" y="570521"/>
              <a:ext cx="2490524" cy="666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Frame 98">
              <a:extLst>
                <a:ext uri="{FF2B5EF4-FFF2-40B4-BE49-F238E27FC236}">
                  <a16:creationId xmlns:a16="http://schemas.microsoft.com/office/drawing/2014/main" id="{F3DEB455-DFF2-B947-B78E-A37B120FE195}"/>
                </a:ext>
              </a:extLst>
            </p:cNvPr>
            <p:cNvSpPr/>
            <p:nvPr/>
          </p:nvSpPr>
          <p:spPr>
            <a:xfrm>
              <a:off x="2540736" y="996750"/>
              <a:ext cx="8416681" cy="4422423"/>
            </a:xfrm>
            <a:prstGeom prst="frame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Frame 63">
            <a:extLst>
              <a:ext uri="{FF2B5EF4-FFF2-40B4-BE49-F238E27FC236}">
                <a16:creationId xmlns:a16="http://schemas.microsoft.com/office/drawing/2014/main" id="{E905E23A-BD77-4D49-97A5-2D4843467272}"/>
              </a:ext>
            </a:extLst>
          </p:cNvPr>
          <p:cNvSpPr/>
          <p:nvPr/>
        </p:nvSpPr>
        <p:spPr>
          <a:xfrm>
            <a:off x="3151015" y="1636351"/>
            <a:ext cx="1883359" cy="585368"/>
          </a:xfrm>
          <a:prstGeom prst="frame">
            <a:avLst>
              <a:gd name="adj1" fmla="val 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F245D6-6B99-4C8E-B4BD-E3353A28794F}"/>
              </a:ext>
            </a:extLst>
          </p:cNvPr>
          <p:cNvSpPr txBox="1"/>
          <p:nvPr/>
        </p:nvSpPr>
        <p:spPr>
          <a:xfrm>
            <a:off x="3810942" y="1467807"/>
            <a:ext cx="9822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cs typeface="AL BAYAN PLAIN" pitchFamily="2" charset="-78"/>
              </a:rPr>
              <a:t>Consumer account</a:t>
            </a:r>
          </a:p>
        </p:txBody>
      </p:sp>
      <p:sp>
        <p:nvSpPr>
          <p:cNvPr id="68" name="Frame 67">
            <a:extLst>
              <a:ext uri="{FF2B5EF4-FFF2-40B4-BE49-F238E27FC236}">
                <a16:creationId xmlns:a16="http://schemas.microsoft.com/office/drawing/2014/main" id="{0624226E-FA49-45AE-9BB1-B77EF1FF288A}"/>
              </a:ext>
            </a:extLst>
          </p:cNvPr>
          <p:cNvSpPr/>
          <p:nvPr/>
        </p:nvSpPr>
        <p:spPr>
          <a:xfrm>
            <a:off x="5668728" y="536753"/>
            <a:ext cx="2039802" cy="554465"/>
          </a:xfrm>
          <a:prstGeom prst="frame">
            <a:avLst>
              <a:gd name="adj1" fmla="val 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672019-656E-4A02-ADB1-574E633EF90B}"/>
              </a:ext>
            </a:extLst>
          </p:cNvPr>
          <p:cNvSpPr txBox="1"/>
          <p:nvPr/>
        </p:nvSpPr>
        <p:spPr>
          <a:xfrm>
            <a:off x="7616213" y="690111"/>
            <a:ext cx="147177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cs typeface="AL BAYAN PLAIN" pitchFamily="2" charset="-78"/>
              </a:rPr>
              <a:t>Citizens Internal Network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9217D39-5F74-4CB8-BF5B-5793CABED4AF}"/>
              </a:ext>
            </a:extLst>
          </p:cNvPr>
          <p:cNvSpPr txBox="1"/>
          <p:nvPr/>
        </p:nvSpPr>
        <p:spPr>
          <a:xfrm>
            <a:off x="6106307" y="1550755"/>
            <a:ext cx="9822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cs typeface="AL BAYAN PLAIN" pitchFamily="2" charset="-78"/>
              </a:rPr>
              <a:t>Security Account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FE47EC-1691-4BF6-83E3-E5152604D5F6}"/>
              </a:ext>
            </a:extLst>
          </p:cNvPr>
          <p:cNvSpPr txBox="1"/>
          <p:nvPr/>
        </p:nvSpPr>
        <p:spPr>
          <a:xfrm>
            <a:off x="8233295" y="1557024"/>
            <a:ext cx="9822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cs typeface="AL BAYAN PLAIN" pitchFamily="2" charset="-78"/>
              </a:rPr>
              <a:t>Shared Services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ABAEC1-7866-41FE-AE8F-C0D4A3D217D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429882" y="1762151"/>
            <a:ext cx="453648" cy="3729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68552E-97F2-4D98-8DF2-FFD0E25620CC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127609" y="1832847"/>
            <a:ext cx="718498" cy="302265"/>
          </a:xfrm>
          <a:prstGeom prst="rect">
            <a:avLst/>
          </a:prstGeom>
        </p:spPr>
      </p:pic>
      <p:sp>
        <p:nvSpPr>
          <p:cNvPr id="72" name="Frame 71">
            <a:extLst>
              <a:ext uri="{FF2B5EF4-FFF2-40B4-BE49-F238E27FC236}">
                <a16:creationId xmlns:a16="http://schemas.microsoft.com/office/drawing/2014/main" id="{D74B3D82-0EE2-4F7B-A19F-B3358AA386BF}"/>
              </a:ext>
            </a:extLst>
          </p:cNvPr>
          <p:cNvSpPr/>
          <p:nvPr/>
        </p:nvSpPr>
        <p:spPr>
          <a:xfrm>
            <a:off x="7027052" y="5980038"/>
            <a:ext cx="2039802" cy="617296"/>
          </a:xfrm>
          <a:prstGeom prst="frame">
            <a:avLst>
              <a:gd name="adj1" fmla="val 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9014F3-310B-4CCC-9A20-D6FF64375D97}"/>
              </a:ext>
            </a:extLst>
          </p:cNvPr>
          <p:cNvSpPr txBox="1"/>
          <p:nvPr/>
        </p:nvSpPr>
        <p:spPr>
          <a:xfrm>
            <a:off x="5918940" y="6142240"/>
            <a:ext cx="147177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cs typeface="AL BAYAN PLAIN" pitchFamily="2" charset="-78"/>
              </a:rPr>
              <a:t>Citizens Internal Network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921189E-EE07-45DC-8264-3AC9A1D58429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261084" y="3458267"/>
            <a:ext cx="688366" cy="775401"/>
          </a:xfrm>
          <a:prstGeom prst="rect">
            <a:avLst/>
          </a:prstGeom>
        </p:spPr>
      </p:pic>
      <p:sp>
        <p:nvSpPr>
          <p:cNvPr id="78" name="Frame 77">
            <a:extLst>
              <a:ext uri="{FF2B5EF4-FFF2-40B4-BE49-F238E27FC236}">
                <a16:creationId xmlns:a16="http://schemas.microsoft.com/office/drawing/2014/main" id="{2D5ACB23-7A22-47BB-8202-DA5899EE456C}"/>
              </a:ext>
            </a:extLst>
          </p:cNvPr>
          <p:cNvSpPr/>
          <p:nvPr/>
        </p:nvSpPr>
        <p:spPr>
          <a:xfrm>
            <a:off x="11210912" y="3367247"/>
            <a:ext cx="751791" cy="1622327"/>
          </a:xfrm>
          <a:prstGeom prst="frame">
            <a:avLst>
              <a:gd name="adj1" fmla="val 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6D38FC-543A-4049-AEF9-D4488F6C2911}"/>
              </a:ext>
            </a:extLst>
          </p:cNvPr>
          <p:cNvSpPr txBox="1"/>
          <p:nvPr/>
        </p:nvSpPr>
        <p:spPr>
          <a:xfrm>
            <a:off x="11322524" y="3070357"/>
            <a:ext cx="57438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cs typeface="AL BAYAN PLAIN" pitchFamily="2" charset="-78"/>
              </a:rPr>
              <a:t>AWS Services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D44B11B-E356-4957-8A8B-68F42C33F758}"/>
              </a:ext>
            </a:extLst>
          </p:cNvPr>
          <p:cNvCxnSpPr>
            <a:cxnSpLocks/>
          </p:cNvCxnSpPr>
          <p:nvPr/>
        </p:nvCxnSpPr>
        <p:spPr>
          <a:xfrm>
            <a:off x="9615242" y="4579749"/>
            <a:ext cx="1328237" cy="1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EA40824-78F9-4D81-8A4A-7FAD53648434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4769058" y="2020286"/>
            <a:ext cx="1424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E734B3D-4228-457E-93C5-2B9292E8DBAB}"/>
              </a:ext>
            </a:extLst>
          </p:cNvPr>
          <p:cNvSpPr txBox="1"/>
          <p:nvPr/>
        </p:nvSpPr>
        <p:spPr>
          <a:xfrm>
            <a:off x="3408572" y="1675848"/>
            <a:ext cx="57135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cs typeface="Al Bayan Plain" pitchFamily="2" charset="-78"/>
              </a:rPr>
              <a:t>Subnet 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75DF134-CA6D-480C-B64D-2E57DBBA9A14}"/>
              </a:ext>
            </a:extLst>
          </p:cNvPr>
          <p:cNvSpPr txBox="1"/>
          <p:nvPr/>
        </p:nvSpPr>
        <p:spPr>
          <a:xfrm>
            <a:off x="4107024" y="1688150"/>
            <a:ext cx="57135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cs typeface="Al Bayan Plain" pitchFamily="2" charset="-78"/>
              </a:rPr>
              <a:t>Subnet 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389BC37-F150-4B51-A697-39CA88D4A6B0}"/>
              </a:ext>
            </a:extLst>
          </p:cNvPr>
          <p:cNvCxnSpPr>
            <a:cxnSpLocks/>
            <a:endCxn id="28" idx="2"/>
          </p:cNvCxnSpPr>
          <p:nvPr/>
        </p:nvCxnSpPr>
        <p:spPr>
          <a:xfrm flipH="1" flipV="1">
            <a:off x="3655896" y="2247230"/>
            <a:ext cx="2581941" cy="215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D83E9FF-3DBE-4CE4-925B-4EFCE8DC5A61}"/>
              </a:ext>
            </a:extLst>
          </p:cNvPr>
          <p:cNvCxnSpPr>
            <a:cxnSpLocks/>
          </p:cNvCxnSpPr>
          <p:nvPr/>
        </p:nvCxnSpPr>
        <p:spPr>
          <a:xfrm flipH="1" flipV="1">
            <a:off x="3880234" y="1961261"/>
            <a:ext cx="572780" cy="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2695135-1746-4E2F-B685-256749CBE9CF}"/>
              </a:ext>
            </a:extLst>
          </p:cNvPr>
          <p:cNvCxnSpPr>
            <a:cxnSpLocks/>
          </p:cNvCxnSpPr>
          <p:nvPr/>
        </p:nvCxnSpPr>
        <p:spPr>
          <a:xfrm flipH="1">
            <a:off x="4429886" y="975209"/>
            <a:ext cx="1794497" cy="218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84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42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wong</dc:creator>
  <cp:lastModifiedBy>wong, Siu K</cp:lastModifiedBy>
  <cp:revision>20</cp:revision>
  <dcterms:created xsi:type="dcterms:W3CDTF">2021-05-25T18:52:12Z</dcterms:created>
  <dcterms:modified xsi:type="dcterms:W3CDTF">2021-05-27T19:25:21Z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287626a-08a2-4c98-8ba7-2707f552d7d4_Enabled">
    <vt:lpwstr>true</vt:lpwstr>
  </property>
  <property fmtid="{D5CDD505-2E9C-101B-9397-08002B2CF9AE}" pid="3" name="MSIP_Label_4287626a-08a2-4c98-8ba7-2707f552d7d4_SetDate">
    <vt:lpwstr>2021-05-25T21:44:41Z</vt:lpwstr>
  </property>
  <property fmtid="{D5CDD505-2E9C-101B-9397-08002B2CF9AE}" pid="4" name="MSIP_Label_4287626a-08a2-4c98-8ba7-2707f552d7d4_Method">
    <vt:lpwstr>Standard</vt:lpwstr>
  </property>
  <property fmtid="{D5CDD505-2E9C-101B-9397-08002B2CF9AE}" pid="5" name="MSIP_Label_4287626a-08a2-4c98-8ba7-2707f552d7d4_Name">
    <vt:lpwstr>4287626a-08a2-4c98-8ba7-2707f552d7d4</vt:lpwstr>
  </property>
  <property fmtid="{D5CDD505-2E9C-101B-9397-08002B2CF9AE}" pid="6" name="MSIP_Label_4287626a-08a2-4c98-8ba7-2707f552d7d4_SiteId">
    <vt:lpwstr>c9797bcf-8071-4c75-9ff0-5e2c6d7f5d4d</vt:lpwstr>
  </property>
  <property fmtid="{D5CDD505-2E9C-101B-9397-08002B2CF9AE}" pid="7" name="MSIP_Label_4287626a-08a2-4c98-8ba7-2707f552d7d4_ActionId">
    <vt:lpwstr>80a471fb-adc2-4f3a-b5ed-26be5221dfab</vt:lpwstr>
  </property>
  <property fmtid="{D5CDD505-2E9C-101B-9397-08002B2CF9AE}" pid="8" name="MSIP_Label_4287626a-08a2-4c98-8ba7-2707f552d7d4_ContentBits">
    <vt:lpwstr>0</vt:lpwstr>
  </property>
</Properties>
</file>