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58" r:id="rId5"/>
    <p:sldId id="257" r:id="rId6"/>
    <p:sldId id="266" r:id="rId7"/>
    <p:sldId id="265" r:id="rId8"/>
    <p:sldId id="270" r:id="rId9"/>
    <p:sldId id="264" r:id="rId10"/>
    <p:sldId id="267" r:id="rId11"/>
    <p:sldId id="268" r:id="rId12"/>
    <p:sldId id="269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42"/>
    <p:restoredTop sz="95921"/>
  </p:normalViewPr>
  <p:slideViewPr>
    <p:cSldViewPr snapToGrid="0" snapToObjects="1">
      <p:cViewPr varScale="1">
        <p:scale>
          <a:sx n="70" d="100"/>
          <a:sy n="70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ng, Siu K" userId="3f1d0ca5-160f-4231-ada7-fe0f48137d2a" providerId="ADAL" clId="{CB5B2DE4-CAAC-491B-BFF2-0C494D34F8F8}"/>
    <pc:docChg chg="modSld sldOrd">
      <pc:chgData name="wong, Siu K" userId="3f1d0ca5-160f-4231-ada7-fe0f48137d2a" providerId="ADAL" clId="{CB5B2DE4-CAAC-491B-BFF2-0C494D34F8F8}" dt="2021-05-20T16:00:16.734" v="1"/>
      <pc:docMkLst>
        <pc:docMk/>
      </pc:docMkLst>
      <pc:sldChg chg="ord">
        <pc:chgData name="wong, Siu K" userId="3f1d0ca5-160f-4231-ada7-fe0f48137d2a" providerId="ADAL" clId="{CB5B2DE4-CAAC-491B-BFF2-0C494D34F8F8}" dt="2021-05-20T16:00:16.734" v="1"/>
        <pc:sldMkLst>
          <pc:docMk/>
          <pc:sldMk cId="3162837376" sldId="258"/>
        </pc:sldMkLst>
      </pc:sldChg>
      <pc:sldChg chg="ord">
        <pc:chgData name="wong, Siu K" userId="3f1d0ca5-160f-4231-ada7-fe0f48137d2a" providerId="ADAL" clId="{CB5B2DE4-CAAC-491B-BFF2-0C494D34F8F8}" dt="2021-05-20T16:00:13.212" v="0"/>
        <pc:sldMkLst>
          <pc:docMk/>
          <pc:sldMk cId="2915074393" sldId="26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6:49:09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E7350-09D0-F94A-931A-3C38EEB54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F246C-5ED0-044D-A637-D5F0249E9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88D5B-655D-9547-8098-B58C18C3B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28E1-59DE-EA45-9AD1-100BC04CB179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DE095-DC04-1A4C-BB54-5C4EF2BD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7671B-2946-8042-8E37-F443AA16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641A-DB4C-9B49-A916-70C06074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65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2A19E-AFD0-2145-AC13-50980B4C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70C0C-0F56-F743-811C-F537EB167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815E2-627A-4241-A95D-0126703F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28E1-59DE-EA45-9AD1-100BC04CB179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77577-5977-3F4A-B6BE-32EF1182A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B8FE4-2183-C44E-9D62-576F1CD13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641A-DB4C-9B49-A916-70C06074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1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F4FAEB-D733-3D4B-955D-F674C6AF9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74C36-7634-FD48-81B8-3CB650475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01546-06FE-0549-9683-D2F29B38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28E1-59DE-EA45-9AD1-100BC04CB179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8E41A-339F-8944-9397-2AF7D859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39139-B0BB-5A44-A09A-6B286006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641A-DB4C-9B49-A916-70C06074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1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96B1-D91D-F849-9988-B6B05A57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43AF9-CE8A-264D-87E6-FBE0B767C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6D552-F25C-2C4D-9132-D61497E0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28E1-59DE-EA45-9AD1-100BC04CB179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2E618-185D-C140-A7C6-BB1367AB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5652B-4693-E342-BA9D-277FA035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641A-DB4C-9B49-A916-70C06074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29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22F27-792A-DF4C-A2C6-7A552CBF5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3480A-95BB-374A-83F7-E3172397E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F3962-E074-4140-83BB-243CA6997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28E1-59DE-EA45-9AD1-100BC04CB179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9D5A-D9D2-9B4D-B886-3EA674FD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11F63-C562-5E49-A730-232A7DE0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641A-DB4C-9B49-A916-70C06074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34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F3075-09FF-7F45-B723-8FD47448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A5A86-AEF4-D34C-AFC7-921FDF637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9094E-F220-1F4A-8FB3-2A448556C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8C6BE-6CEE-6644-8314-018538E7C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28E1-59DE-EA45-9AD1-100BC04CB179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5B9AA-3118-5B47-B968-732274037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A14AB-975B-D348-87E2-29B0526B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641A-DB4C-9B49-A916-70C06074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36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74F52-E558-124F-AEB8-AE229C0BF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2ECB8-0936-8848-BE79-35BF7DFDC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DCD9D-7FF0-7B42-8F65-1F0E292F6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613907-D043-5C4E-99F2-568E2314E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2BFD0A-C038-4347-BECA-91A9308F0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02E53B-08BC-6945-A221-03BE2AA9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28E1-59DE-EA45-9AD1-100BC04CB179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0E8009-6859-4540-B681-4DB49969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B8EE6E-A771-844A-B1DB-186C6E842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641A-DB4C-9B49-A916-70C06074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77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FC1A3-5DB6-4946-AAEB-7E27724C1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A2AB15-05D8-9F48-8D81-B6EFB13FA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28E1-59DE-EA45-9AD1-100BC04CB179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C87F8-C4B6-D348-9265-E10E2271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75F6E-18AC-2A4D-82F6-DA2FAABC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641A-DB4C-9B49-A916-70C06074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8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3EA93-DF92-CF44-9C6F-67EE08A21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28E1-59DE-EA45-9AD1-100BC04CB179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EE458-E4F0-794B-BEE3-8FA52B20D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55F2D-2DD3-2E4E-BEF1-CADCEF6DE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641A-DB4C-9B49-A916-70C06074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2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7D6F-DC9A-7D40-9287-85CC6B6A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0A8B6-F5DB-0D40-9058-9B422084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39DD2-E9CA-3346-9808-2AD07FBA9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F5FFA-6201-6448-8708-126D6DEF7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28E1-59DE-EA45-9AD1-100BC04CB179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60875-29B0-1E4D-B525-C9735CB8A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304CD-85C0-6349-A288-38E52A11C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641A-DB4C-9B49-A916-70C06074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3A07-66E4-4E45-9EF0-C5DB37CC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7116BF-8088-B64B-84A5-B6C551AC8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FEE75-89C6-C748-8F3D-93F2C7444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EF623-1213-F04E-9360-1FC07EF43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28E1-59DE-EA45-9AD1-100BC04CB179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C34C9-73E1-F840-AB5F-C4B6AFE1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DB2A0-6EDD-1E4D-81E9-1DDCC8B9F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641A-DB4C-9B49-A916-70C06074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50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67E08-4AB0-2C41-B85E-CBF504EA0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1B0DB-346C-5E41-B936-146EC4679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7D21A-D001-FD4D-8BBC-69426AB48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F28E1-59DE-EA45-9AD1-100BC04CB179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EA82B-2440-AE4B-A591-1F669A8E7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ED54D-AC95-A540-962E-C6226B846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7641A-DB4C-9B49-A916-70C06074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98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27.png"/><Relationship Id="rId7" Type="http://schemas.openxmlformats.org/officeDocument/2006/relationships/customXml" Target="../ink/ink1.xm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519862-FE4A-2C43-BE15-B026CE79E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01" y="0"/>
            <a:ext cx="10464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41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A60208-DA6E-6C4F-AA07-44DA74A7F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06" y="1705971"/>
            <a:ext cx="5218241" cy="28531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C70D5B-35FB-D641-81A7-4F47151FB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726" y="1705971"/>
            <a:ext cx="5119901" cy="311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11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8D3762-9DC5-C24F-847A-E571D4EAD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246" y="0"/>
            <a:ext cx="78684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23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F1889E-3CDF-0347-B2E1-F38107326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219" y="0"/>
            <a:ext cx="62255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60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9FC121-62FA-6F44-89DE-A3E09763C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622300"/>
            <a:ext cx="7518400" cy="5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33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B82B04-EC3C-2048-AEEC-DE1487A66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939800"/>
            <a:ext cx="72644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5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9FF6551-5C1A-D944-BA98-E2A57F311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4" y="66604"/>
            <a:ext cx="1273775" cy="108365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F34128D-6215-6149-94F3-C9399C195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480" y="1036181"/>
            <a:ext cx="1168400" cy="368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32E99A6-083C-EF45-9D88-79C27084A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7690" y="1066570"/>
            <a:ext cx="1172781" cy="36356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DD2C206-334F-9844-8976-29D5A40A3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343" y="1155195"/>
            <a:ext cx="377965" cy="34016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897ADED-A336-1E4E-B7C9-15D04608EB5F}"/>
              </a:ext>
            </a:extLst>
          </p:cNvPr>
          <p:cNvSpPr txBox="1"/>
          <p:nvPr/>
        </p:nvSpPr>
        <p:spPr>
          <a:xfrm>
            <a:off x="1321458" y="115198"/>
            <a:ext cx="8994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Routing Layer – provides easy DNS access and a consistent endpoint for all application in VPC</a:t>
            </a:r>
          </a:p>
          <a:p>
            <a:r>
              <a:rPr lang="en-US" dirty="0"/>
              <a:t>Register - provides container images to build and deploy application on the node</a:t>
            </a:r>
          </a:p>
          <a:p>
            <a:r>
              <a:rPr lang="en-US" dirty="0"/>
              <a:t>Service Layer – encapsulates the application’s business logic and coordinating responses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1FD8FE15-9129-4048-ACB7-9C73E5C562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8518" y="1397393"/>
            <a:ext cx="1301159" cy="33779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46186821-8953-B849-B0DD-5B00A6AA94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6143" y="2259418"/>
            <a:ext cx="164733" cy="153751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4E53177F-108C-EA4E-AB48-96B4F619A875}"/>
              </a:ext>
            </a:extLst>
          </p:cNvPr>
          <p:cNvSpPr txBox="1"/>
          <p:nvPr/>
        </p:nvSpPr>
        <p:spPr>
          <a:xfrm>
            <a:off x="7220930" y="2424396"/>
            <a:ext cx="127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ighlight>
                  <a:srgbClr val="008080"/>
                </a:highlight>
              </a:rPr>
              <a:t>Zuul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B221341-004D-1841-8FFD-3D1F179D699C}"/>
              </a:ext>
            </a:extLst>
          </p:cNvPr>
          <p:cNvSpPr txBox="1"/>
          <p:nvPr/>
        </p:nvSpPr>
        <p:spPr>
          <a:xfrm>
            <a:off x="993484" y="3373585"/>
            <a:ext cx="127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ighlight>
                  <a:srgbClr val="008080"/>
                </a:highlight>
              </a:rPr>
              <a:t>Bitbucket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85B3AB9-FD55-4340-A64B-B4D3A91FAEF0}"/>
              </a:ext>
            </a:extLst>
          </p:cNvPr>
          <p:cNvGrpSpPr/>
          <p:nvPr/>
        </p:nvGrpSpPr>
        <p:grpSpPr>
          <a:xfrm>
            <a:off x="62197" y="1720558"/>
            <a:ext cx="11123140" cy="5142523"/>
            <a:chOff x="62197" y="1720558"/>
            <a:chExt cx="11123140" cy="5142523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43503A7C-150A-D24F-9F29-6D7E8E6ACF01}"/>
                </a:ext>
              </a:extLst>
            </p:cNvPr>
            <p:cNvGrpSpPr/>
            <p:nvPr/>
          </p:nvGrpSpPr>
          <p:grpSpPr>
            <a:xfrm>
              <a:off x="62197" y="1720558"/>
              <a:ext cx="11123140" cy="5142523"/>
              <a:chOff x="62197" y="1720558"/>
              <a:chExt cx="11123140" cy="5142523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06D0112F-D5C1-DE4D-A403-984C9EA5CB41}"/>
                  </a:ext>
                </a:extLst>
              </p:cNvPr>
              <p:cNvGrpSpPr/>
              <p:nvPr/>
            </p:nvGrpSpPr>
            <p:grpSpPr>
              <a:xfrm>
                <a:off x="62197" y="1720558"/>
                <a:ext cx="11123140" cy="5142523"/>
                <a:chOff x="174910" y="1720558"/>
                <a:chExt cx="11123140" cy="5142523"/>
              </a:xfrm>
            </p:grpSpPr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B67E5CEE-15F5-9844-963F-8ADE82230F5A}"/>
                    </a:ext>
                  </a:extLst>
                </p:cNvPr>
                <p:cNvGrpSpPr/>
                <p:nvPr/>
              </p:nvGrpSpPr>
              <p:grpSpPr>
                <a:xfrm>
                  <a:off x="174910" y="1720558"/>
                  <a:ext cx="11123140" cy="5142523"/>
                  <a:chOff x="174910" y="1720558"/>
                  <a:chExt cx="11123140" cy="5142523"/>
                </a:xfrm>
              </p:grpSpPr>
              <p:grpSp>
                <p:nvGrpSpPr>
                  <p:cNvPr id="93" name="Group 92">
                    <a:extLst>
                      <a:ext uri="{FF2B5EF4-FFF2-40B4-BE49-F238E27FC236}">
                        <a16:creationId xmlns:a16="http://schemas.microsoft.com/office/drawing/2014/main" id="{9198F103-51ED-3B4C-AD28-28D88C1FAB3B}"/>
                      </a:ext>
                    </a:extLst>
                  </p:cNvPr>
                  <p:cNvGrpSpPr/>
                  <p:nvPr/>
                </p:nvGrpSpPr>
                <p:grpSpPr>
                  <a:xfrm>
                    <a:off x="174910" y="1720558"/>
                    <a:ext cx="11123140" cy="5142523"/>
                    <a:chOff x="174910" y="1720558"/>
                    <a:chExt cx="11123140" cy="5142523"/>
                  </a:xfrm>
                </p:grpSpPr>
                <p:grpSp>
                  <p:nvGrpSpPr>
                    <p:cNvPr id="91" name="Group 90">
                      <a:extLst>
                        <a:ext uri="{FF2B5EF4-FFF2-40B4-BE49-F238E27FC236}">
                          <a16:creationId xmlns:a16="http://schemas.microsoft.com/office/drawing/2014/main" id="{E7310757-8653-674D-8148-8AB55CDDA1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4910" y="1720558"/>
                      <a:ext cx="11123140" cy="5142523"/>
                      <a:chOff x="174910" y="1720558"/>
                      <a:chExt cx="11123140" cy="5142523"/>
                    </a:xfrm>
                  </p:grpSpPr>
                  <p:grpSp>
                    <p:nvGrpSpPr>
                      <p:cNvPr id="90" name="Group 89">
                        <a:extLst>
                          <a:ext uri="{FF2B5EF4-FFF2-40B4-BE49-F238E27FC236}">
                            <a16:creationId xmlns:a16="http://schemas.microsoft.com/office/drawing/2014/main" id="{FC5057DC-0B3E-064F-A987-046ADA0630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4910" y="1720558"/>
                        <a:ext cx="11123140" cy="5142523"/>
                        <a:chOff x="174910" y="1720558"/>
                        <a:chExt cx="11123140" cy="5142523"/>
                      </a:xfrm>
                    </p:grpSpPr>
                    <p:grpSp>
                      <p:nvGrpSpPr>
                        <p:cNvPr id="75" name="Group 74">
                          <a:extLst>
                            <a:ext uri="{FF2B5EF4-FFF2-40B4-BE49-F238E27FC236}">
                              <a16:creationId xmlns:a16="http://schemas.microsoft.com/office/drawing/2014/main" id="{3CC5851C-7977-DF42-B769-74D69668C4D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4910" y="1720558"/>
                          <a:ext cx="10941553" cy="5142523"/>
                          <a:chOff x="153204" y="1738617"/>
                          <a:chExt cx="10941553" cy="5142523"/>
                        </a:xfrm>
                      </p:grpSpPr>
                      <p:grpSp>
                        <p:nvGrpSpPr>
                          <p:cNvPr id="58" name="Group 57">
                            <a:extLst>
                              <a:ext uri="{FF2B5EF4-FFF2-40B4-BE49-F238E27FC236}">
                                <a16:creationId xmlns:a16="http://schemas.microsoft.com/office/drawing/2014/main" id="{14760315-1DC4-1547-BBE2-C191F04F542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53204" y="1738617"/>
                            <a:ext cx="10941553" cy="5142523"/>
                            <a:chOff x="362535" y="1751475"/>
                            <a:chExt cx="10941553" cy="5142523"/>
                          </a:xfrm>
                        </p:grpSpPr>
                        <p:grpSp>
                          <p:nvGrpSpPr>
                            <p:cNvPr id="50" name="Group 49">
                              <a:extLst>
                                <a:ext uri="{FF2B5EF4-FFF2-40B4-BE49-F238E27FC236}">
                                  <a16:creationId xmlns:a16="http://schemas.microsoft.com/office/drawing/2014/main" id="{73FA5593-40B8-7740-9975-6FBF13838C5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2535" y="1751475"/>
                              <a:ext cx="10941553" cy="5142523"/>
                              <a:chOff x="261341" y="1184826"/>
                              <a:chExt cx="10598046" cy="5724144"/>
                            </a:xfrm>
                          </p:grpSpPr>
                          <p:grpSp>
                            <p:nvGrpSpPr>
                              <p:cNvPr id="25" name="Group 24">
                                <a:extLst>
                                  <a:ext uri="{FF2B5EF4-FFF2-40B4-BE49-F238E27FC236}">
                                    <a16:creationId xmlns:a16="http://schemas.microsoft.com/office/drawing/2014/main" id="{81F47669-CD28-1140-88BC-B08C6679BA8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61341" y="1184826"/>
                                <a:ext cx="10598046" cy="5724144"/>
                                <a:chOff x="403300" y="1130235"/>
                                <a:chExt cx="10598046" cy="5723018"/>
                              </a:xfrm>
                            </p:grpSpPr>
                            <p:grpSp>
                              <p:nvGrpSpPr>
                                <p:cNvPr id="23" name="Group 22">
                                  <a:extLst>
                                    <a:ext uri="{FF2B5EF4-FFF2-40B4-BE49-F238E27FC236}">
                                      <a16:creationId xmlns:a16="http://schemas.microsoft.com/office/drawing/2014/main" id="{64C4A04E-3D9D-BF45-B5CB-A252AA84A75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403300" y="1130235"/>
                                  <a:ext cx="10598046" cy="5723018"/>
                                  <a:chOff x="403300" y="1130235"/>
                                  <a:chExt cx="10598046" cy="5723018"/>
                                </a:xfrm>
                              </p:grpSpPr>
                              <p:grpSp>
                                <p:nvGrpSpPr>
                                  <p:cNvPr id="16" name="Group 15">
                                    <a:extLst>
                                      <a:ext uri="{FF2B5EF4-FFF2-40B4-BE49-F238E27FC236}">
                                        <a16:creationId xmlns:a16="http://schemas.microsoft.com/office/drawing/2014/main" id="{02909159-B350-334E-9088-A33D059BFC8A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403300" y="1130235"/>
                                    <a:ext cx="10598046" cy="5723018"/>
                                    <a:chOff x="403300" y="1130235"/>
                                    <a:chExt cx="10598046" cy="5723018"/>
                                  </a:xfrm>
                                </p:grpSpPr>
                                <p:grpSp>
                                  <p:nvGrpSpPr>
                                    <p:cNvPr id="8" name="Group 7">
                                      <a:extLst>
                                        <a:ext uri="{FF2B5EF4-FFF2-40B4-BE49-F238E27FC236}">
                                          <a16:creationId xmlns:a16="http://schemas.microsoft.com/office/drawing/2014/main" id="{6FB309EC-92FE-8B4A-B141-55495CB5A028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403300" y="1130235"/>
                                      <a:ext cx="10598046" cy="5723018"/>
                                      <a:chOff x="-62126" y="-5688"/>
                                      <a:chExt cx="10724184" cy="6858000"/>
                                    </a:xfrm>
                                  </p:grpSpPr>
                                  <p:pic>
                                    <p:nvPicPr>
                                      <p:cNvPr id="4" name="Picture 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622BCE3-D9E7-1F49-9C91-6E42E9D64093}"/>
                                          </a:ext>
                                        </a:extLst>
                                      </p:cNvPr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>
                                      <a:blip r:embed="rId8"/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>
                                        <a:off x="-62126" y="-5688"/>
                                        <a:ext cx="10724184" cy="6858000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  <p:pic>
                                    <p:nvPicPr>
                                      <p:cNvPr id="6" name="Picture 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23D9E83-92B3-E24D-9B3A-19F37823A974}"/>
                                          </a:ext>
                                        </a:extLst>
                                      </p:cNvPr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>
                                      <a:blip r:embed="rId9"/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>
                                        <a:off x="3529246" y="1473929"/>
                                        <a:ext cx="1327567" cy="1595312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  <p:pic>
                                    <p:nvPicPr>
                                      <p:cNvPr id="7" name="Picture 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B8CBCBC-EFDE-F04A-B634-5ED17AD8204D}"/>
                                          </a:ext>
                                        </a:extLst>
                                      </p:cNvPr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>
                                      <a:blip r:embed="rId10"/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>
                                        <a:off x="4601980" y="1473929"/>
                                        <a:ext cx="1471705" cy="1823907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</p:grpSp>
                                <p:pic>
                                  <p:nvPicPr>
                                    <p:cNvPr id="13" name="Picture 12">
                                      <a:extLst>
                                        <a:ext uri="{FF2B5EF4-FFF2-40B4-BE49-F238E27FC236}">
                                          <a16:creationId xmlns:a16="http://schemas.microsoft.com/office/drawing/2014/main" id="{54A2FFF1-CF60-F24E-A098-5D4E9B968880}"/>
                                        </a:ext>
                                      </a:extLst>
                                    </p:cNvPr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>
                                    <a:blip r:embed="rId11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281470" y="1134982"/>
                                      <a:ext cx="1041400" cy="673100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</p:grpSp>
                              <p:pic>
                                <p:nvPicPr>
                                  <p:cNvPr id="17" name="Picture 16">
                                    <a:extLst>
                                      <a:ext uri="{FF2B5EF4-FFF2-40B4-BE49-F238E27FC236}">
                                        <a16:creationId xmlns:a16="http://schemas.microsoft.com/office/drawing/2014/main" id="{79F17641-3369-0A45-8AC3-532F2917438B}"/>
                                      </a:ext>
                                    </a:extLst>
                                  </p:cNvPr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>
                                  <a:blip r:embed="rId11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4087706" y="1230364"/>
                                    <a:ext cx="1041400" cy="612847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  <p:pic>
                                <p:nvPicPr>
                                  <p:cNvPr id="18" name="Picture 17">
                                    <a:extLst>
                                      <a:ext uri="{FF2B5EF4-FFF2-40B4-BE49-F238E27FC236}">
                                        <a16:creationId xmlns:a16="http://schemas.microsoft.com/office/drawing/2014/main" id="{586F35A3-DBEF-8040-A52E-956A96161482}"/>
                                      </a:ext>
                                    </a:extLst>
                                  </p:cNvPr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>
                                  <a:blip r:embed="rId11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5054600" y="1214197"/>
                                    <a:ext cx="1041400" cy="673100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  <p:pic>
                                <p:nvPicPr>
                                  <p:cNvPr id="20" name="Picture 19">
                                    <a:extLst>
                                      <a:ext uri="{FF2B5EF4-FFF2-40B4-BE49-F238E27FC236}">
                                        <a16:creationId xmlns:a16="http://schemas.microsoft.com/office/drawing/2014/main" id="{7DB37C20-5021-AA4C-88CC-CF07C4560401}"/>
                                      </a:ext>
                                    </a:extLst>
                                  </p:cNvPr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>
                                  <a:blip r:embed="rId11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6533823" y="1192154"/>
                                    <a:ext cx="1041400" cy="673100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  <p:pic>
                                <p:nvPicPr>
                                  <p:cNvPr id="21" name="Picture 20">
                                    <a:extLst>
                                      <a:ext uri="{FF2B5EF4-FFF2-40B4-BE49-F238E27FC236}">
                                        <a16:creationId xmlns:a16="http://schemas.microsoft.com/office/drawing/2014/main" id="{9A781013-89A8-1442-8B03-90BA27DCD523}"/>
                                      </a:ext>
                                    </a:extLst>
                                  </p:cNvPr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>
                                  <a:blip r:embed="rId11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7507750" y="1170111"/>
                                    <a:ext cx="1041400" cy="673100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  <p:pic>
                                <p:nvPicPr>
                                  <p:cNvPr id="22" name="Picture 21">
                                    <a:extLst>
                                      <a:ext uri="{FF2B5EF4-FFF2-40B4-BE49-F238E27FC236}">
                                        <a16:creationId xmlns:a16="http://schemas.microsoft.com/office/drawing/2014/main" id="{74643969-868E-1449-A15A-68628E6CE813}"/>
                                      </a:ext>
                                    </a:extLst>
                                  </p:cNvPr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>
                                  <a:blip r:embed="rId11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8481677" y="1192154"/>
                                    <a:ext cx="1041400" cy="673100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</p:grpSp>
                            <p:pic>
                              <p:nvPicPr>
                                <p:cNvPr id="24" name="Picture 23">
                                  <a:extLst>
                                    <a:ext uri="{FF2B5EF4-FFF2-40B4-BE49-F238E27FC236}">
                                      <a16:creationId xmlns:a16="http://schemas.microsoft.com/office/drawing/2014/main" id="{4BB4C4E1-DEDD-AB49-8948-CE5D43C5890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11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5735828" y="1214197"/>
                                  <a:ext cx="1041400" cy="6731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  <p:pic>
                            <p:nvPicPr>
                              <p:cNvPr id="39" name="Picture 38">
                                <a:extLst>
                                  <a:ext uri="{FF2B5EF4-FFF2-40B4-BE49-F238E27FC236}">
                                    <a16:creationId xmlns:a16="http://schemas.microsoft.com/office/drawing/2014/main" id="{76D556DE-857D-D04A-8A56-292522690444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1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6644507" y="2825605"/>
                                <a:ext cx="441646" cy="296969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43" name="Picture 42">
                                <a:extLst>
                                  <a:ext uri="{FF2B5EF4-FFF2-40B4-BE49-F238E27FC236}">
                                    <a16:creationId xmlns:a16="http://schemas.microsoft.com/office/drawing/2014/main" id="{2C6C7FDE-5E22-0F4B-BBF3-18D56DC7DDD4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1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8261224" y="2876327"/>
                                <a:ext cx="441646" cy="296968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44" name="Picture 43">
                                <a:extLst>
                                  <a:ext uri="{FF2B5EF4-FFF2-40B4-BE49-F238E27FC236}">
                                    <a16:creationId xmlns:a16="http://schemas.microsoft.com/office/drawing/2014/main" id="{BDCC9617-40C6-2345-9819-D74FAD69C391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1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8245408" y="3404166"/>
                                <a:ext cx="441646" cy="296968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45" name="Picture 44">
                                <a:extLst>
                                  <a:ext uri="{FF2B5EF4-FFF2-40B4-BE49-F238E27FC236}">
                                    <a16:creationId xmlns:a16="http://schemas.microsoft.com/office/drawing/2014/main" id="{21373542-C2EA-0549-9FAC-FAA9F752BDE1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1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8867068" y="2864224"/>
                                <a:ext cx="441646" cy="296968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46" name="Picture 45">
                                <a:extLst>
                                  <a:ext uri="{FF2B5EF4-FFF2-40B4-BE49-F238E27FC236}">
                                    <a16:creationId xmlns:a16="http://schemas.microsoft.com/office/drawing/2014/main" id="{E46C100F-D7C3-4C49-B155-252BF5CB7353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13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8854690" y="4408417"/>
                                <a:ext cx="431800" cy="2794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47" name="Picture 46">
                                <a:extLst>
                                  <a:ext uri="{FF2B5EF4-FFF2-40B4-BE49-F238E27FC236}">
                                    <a16:creationId xmlns:a16="http://schemas.microsoft.com/office/drawing/2014/main" id="{72DBEAA7-66EA-ED4C-9979-A66EFEB9903D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13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8258628" y="4939953"/>
                                <a:ext cx="431800" cy="2794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48" name="Picture 47">
                                <a:extLst>
                                  <a:ext uri="{FF2B5EF4-FFF2-40B4-BE49-F238E27FC236}">
                                    <a16:creationId xmlns:a16="http://schemas.microsoft.com/office/drawing/2014/main" id="{333A3970-DB7A-A647-BC73-A9A62F517F96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1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068688" y="4484925"/>
                                <a:ext cx="438968" cy="295167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49" name="Picture 48">
                                <a:extLst>
                                  <a:ext uri="{FF2B5EF4-FFF2-40B4-BE49-F238E27FC236}">
                                    <a16:creationId xmlns:a16="http://schemas.microsoft.com/office/drawing/2014/main" id="{B0FAA284-F5A2-054B-8797-8713D2868A2D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1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058401" y="5021311"/>
                                <a:ext cx="441646" cy="296968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  <p:pic>
                          <p:nvPicPr>
                            <p:cNvPr id="52" name="Picture 51">
                              <a:extLst>
                                <a:ext uri="{FF2B5EF4-FFF2-40B4-BE49-F238E27FC236}">
                                  <a16:creationId xmlns:a16="http://schemas.microsoft.com/office/drawing/2014/main" id="{A4F3731C-E98F-1B42-85FB-52B1931E91A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5446" y="2324519"/>
                              <a:ext cx="983843" cy="692334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53" name="Picture 52">
                              <a:extLst>
                                <a:ext uri="{FF2B5EF4-FFF2-40B4-BE49-F238E27FC236}">
                                  <a16:creationId xmlns:a16="http://schemas.microsoft.com/office/drawing/2014/main" id="{092E7A80-0081-A54F-9C3F-550B8F0931E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4096" y="5702805"/>
                              <a:ext cx="983843" cy="692334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40" name="Picture 39">
                              <a:extLst>
                                <a:ext uri="{FF2B5EF4-FFF2-40B4-BE49-F238E27FC236}">
                                  <a16:creationId xmlns:a16="http://schemas.microsoft.com/office/drawing/2014/main" id="{7CB9BB1B-781D-6540-BAB7-4A7E661EAFF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528513" y="5603865"/>
                              <a:ext cx="907029" cy="788075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grpSp>
                        <p:nvGrpSpPr>
                          <p:cNvPr id="64" name="Group 63">
                            <a:extLst>
                              <a:ext uri="{FF2B5EF4-FFF2-40B4-BE49-F238E27FC236}">
                                <a16:creationId xmlns:a16="http://schemas.microsoft.com/office/drawing/2014/main" id="{31A4379D-2A8F-AF4F-BC46-68804DB656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742370" y="1774448"/>
                            <a:ext cx="990600" cy="651945"/>
                            <a:chOff x="4459964" y="1055522"/>
                            <a:chExt cx="990600" cy="952500"/>
                          </a:xfrm>
                        </p:grpSpPr>
                        <p:pic>
                          <p:nvPicPr>
                            <p:cNvPr id="61" name="Picture 60">
                              <a:extLst>
                                <a:ext uri="{FF2B5EF4-FFF2-40B4-BE49-F238E27FC236}">
                                  <a16:creationId xmlns:a16="http://schemas.microsoft.com/office/drawing/2014/main" id="{DE9807FE-A785-7D40-8BF3-69467D1FC9E7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59964" y="1055522"/>
                              <a:ext cx="990600" cy="9525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2" name="Picture 61">
                              <a:extLst>
                                <a:ext uri="{FF2B5EF4-FFF2-40B4-BE49-F238E27FC236}">
                                  <a16:creationId xmlns:a16="http://schemas.microsoft.com/office/drawing/2014/main" id="{A6A8B768-B930-2743-A1A4-AAE7BFBBC8A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1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02994" y="1126777"/>
                              <a:ext cx="912088" cy="767339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grpSp>
                        <p:nvGrpSpPr>
                          <p:cNvPr id="67" name="Group 66">
                            <a:extLst>
                              <a:ext uri="{FF2B5EF4-FFF2-40B4-BE49-F238E27FC236}">
                                <a16:creationId xmlns:a16="http://schemas.microsoft.com/office/drawing/2014/main" id="{2F3963BC-71D6-FD4F-9D6C-CE22B7E89E5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623982" y="1766958"/>
                            <a:ext cx="990600" cy="535375"/>
                            <a:chOff x="6481760" y="1032539"/>
                            <a:chExt cx="990600" cy="952500"/>
                          </a:xfrm>
                        </p:grpSpPr>
                        <p:pic>
                          <p:nvPicPr>
                            <p:cNvPr id="63" name="Picture 62">
                              <a:extLst>
                                <a:ext uri="{FF2B5EF4-FFF2-40B4-BE49-F238E27FC236}">
                                  <a16:creationId xmlns:a16="http://schemas.microsoft.com/office/drawing/2014/main" id="{285A81D7-0ED4-B040-A12D-6381E408F7C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481760" y="1032539"/>
                              <a:ext cx="990600" cy="9525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5" name="Picture 64">
                              <a:extLst>
                                <a:ext uri="{FF2B5EF4-FFF2-40B4-BE49-F238E27FC236}">
                                  <a16:creationId xmlns:a16="http://schemas.microsoft.com/office/drawing/2014/main" id="{48A5109F-642F-0C40-A254-5E608B52606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551861" y="1070146"/>
                              <a:ext cx="898953" cy="781649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pic>
                        <p:nvPicPr>
                          <p:cNvPr id="69" name="Picture 68">
                            <a:extLst>
                              <a:ext uri="{FF2B5EF4-FFF2-40B4-BE49-F238E27FC236}">
                                <a16:creationId xmlns:a16="http://schemas.microsoft.com/office/drawing/2014/main" id="{E11E521F-2000-074E-8842-3335D9ADB993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2730886" y="1970760"/>
                            <a:ext cx="402283" cy="223491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70" name="Picture 69">
                            <a:extLst>
                              <a:ext uri="{FF2B5EF4-FFF2-40B4-BE49-F238E27FC236}">
                                <a16:creationId xmlns:a16="http://schemas.microsoft.com/office/drawing/2014/main" id="{F496351F-DAF0-4849-BF76-0DBFB7792291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3210834" y="1959384"/>
                            <a:ext cx="402283" cy="223491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71" name="Picture 70">
                            <a:extLst>
                              <a:ext uri="{FF2B5EF4-FFF2-40B4-BE49-F238E27FC236}">
                                <a16:creationId xmlns:a16="http://schemas.microsoft.com/office/drawing/2014/main" id="{7CE9C525-0816-7D44-81EA-DE77C3683683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3716325" y="1959384"/>
                            <a:ext cx="402283" cy="223491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72" name="Picture 71">
                            <a:extLst>
                              <a:ext uri="{FF2B5EF4-FFF2-40B4-BE49-F238E27FC236}">
                                <a16:creationId xmlns:a16="http://schemas.microsoft.com/office/drawing/2014/main" id="{AE4228B9-F457-604B-9C9F-B5001EC21B70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4208101" y="1959384"/>
                            <a:ext cx="402283" cy="223491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73" name="Picture 72">
                            <a:extLst>
                              <a:ext uri="{FF2B5EF4-FFF2-40B4-BE49-F238E27FC236}">
                                <a16:creationId xmlns:a16="http://schemas.microsoft.com/office/drawing/2014/main" id="{260C063B-471A-5949-ADE6-BBEFE6F18151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4684525" y="1959384"/>
                            <a:ext cx="402283" cy="223491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74" name="Picture 73">
                            <a:extLst>
                              <a:ext uri="{FF2B5EF4-FFF2-40B4-BE49-F238E27FC236}">
                                <a16:creationId xmlns:a16="http://schemas.microsoft.com/office/drawing/2014/main" id="{D03BE229-72D9-C74F-8EF9-178D4ED82550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5163615" y="1959384"/>
                            <a:ext cx="402283" cy="223491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82" name="TextBox 81">
                          <a:extLst>
                            <a:ext uri="{FF2B5EF4-FFF2-40B4-BE49-F238E27FC236}">
                              <a16:creationId xmlns:a16="http://schemas.microsoft.com/office/drawing/2014/main" id="{82686D91-43BC-0547-87BA-00F3C1F2835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022654" y="5312961"/>
                          <a:ext cx="1275396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highlight>
                                <a:srgbClr val="008080"/>
                              </a:highlight>
                            </a:rPr>
                            <a:t>CONSUL</a:t>
                          </a:r>
                        </a:p>
                      </p:txBody>
                    </p:sp>
                  </p:grpSp>
                  <p:sp>
                    <p:nvSpPr>
                      <p:cNvPr id="83" name="TextBox 82">
                        <a:extLst>
                          <a:ext uri="{FF2B5EF4-FFF2-40B4-BE49-F238E27FC236}">
                            <a16:creationId xmlns:a16="http://schemas.microsoft.com/office/drawing/2014/main" id="{A7DBCA8F-B97B-E94E-AEF3-368A2AC4881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788783" y="3563739"/>
                        <a:ext cx="1275396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>
                            <a:solidFill>
                              <a:schemeClr val="bg1"/>
                            </a:solidFill>
                            <a:highlight>
                              <a:srgbClr val="008080"/>
                            </a:highlight>
                          </a:rPr>
                          <a:t>PostgreSQL Database</a:t>
                        </a:r>
                      </a:p>
                    </p:txBody>
                  </p:sp>
                </p:grpSp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F7A0CD64-426D-EB43-B521-B0552AECC4B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49179" y="4897608"/>
                      <a:ext cx="104887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highlight>
                            <a:srgbClr val="008080"/>
                          </a:highlight>
                        </a:rPr>
                        <a:t>Image</a:t>
                      </a:r>
                    </a:p>
                  </p:txBody>
                </p:sp>
              </p:grp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B5688D91-9A8F-C040-9464-99481DE37E80}"/>
                      </a:ext>
                    </a:extLst>
                  </p:cNvPr>
                  <p:cNvSpPr txBox="1"/>
                  <p:nvPr/>
                </p:nvSpPr>
                <p:spPr>
                  <a:xfrm>
                    <a:off x="6640824" y="1781366"/>
                    <a:ext cx="127539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chemeClr val="bg1"/>
                        </a:solidFill>
                        <a:highlight>
                          <a:srgbClr val="008080"/>
                        </a:highlight>
                      </a:rPr>
                      <a:t>Eureka Server</a:t>
                    </a: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0D4BB955-D5E9-DD48-8D11-D9FE2D555D53}"/>
                      </a:ext>
                    </a:extLst>
                  </p:cNvPr>
                  <p:cNvSpPr txBox="1"/>
                  <p:nvPr/>
                </p:nvSpPr>
                <p:spPr>
                  <a:xfrm>
                    <a:off x="6638485" y="2022303"/>
                    <a:ext cx="127539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chemeClr val="bg1"/>
                        </a:solidFill>
                        <a:highlight>
                          <a:srgbClr val="008080"/>
                        </a:highlight>
                      </a:rPr>
                      <a:t>Config Server</a:t>
                    </a:r>
                  </a:p>
                </p:txBody>
              </p:sp>
            </p:grp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88002738-7C11-AF46-B7AA-ED499E353EB1}"/>
                    </a:ext>
                  </a:extLst>
                </p:cNvPr>
                <p:cNvSpPr txBox="1"/>
                <p:nvPr/>
              </p:nvSpPr>
              <p:spPr>
                <a:xfrm>
                  <a:off x="1714032" y="2395925"/>
                  <a:ext cx="216073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/>
                      </a:solidFill>
                      <a:highlight>
                        <a:srgbClr val="008080"/>
                      </a:highlight>
                    </a:rPr>
                    <a:t>Single SignOn</a:t>
                  </a:r>
                </a:p>
                <a:p>
                  <a:r>
                    <a:rPr lang="en-US" sz="1400" dirty="0">
                      <a:solidFill>
                        <a:schemeClr val="bg1"/>
                      </a:solidFill>
                      <a:highlight>
                        <a:srgbClr val="008080"/>
                      </a:highlight>
                    </a:rPr>
                    <a:t>ACL</a:t>
                  </a:r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1B0974B-84DE-3840-9697-F503F73BDA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66269" y="5082141"/>
                <a:ext cx="479699" cy="220402"/>
              </a:xfrm>
              <a:prstGeom prst="rect">
                <a:avLst/>
              </a:prstGeom>
            </p:spPr>
          </p:pic>
        </p:grp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5681B60A-1833-5D46-A32E-BF2BEC11C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7112948" y="4336275"/>
              <a:ext cx="707260" cy="220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0471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2E1C1C-622E-2F46-A28A-EC5C3F5C8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430551"/>
            <a:ext cx="8666234" cy="431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903FFD-2DA9-AA43-A93A-428E921428A6}"/>
              </a:ext>
            </a:extLst>
          </p:cNvPr>
          <p:cNvSpPr/>
          <p:nvPr/>
        </p:nvSpPr>
        <p:spPr>
          <a:xfrm>
            <a:off x="6209369" y="5432897"/>
            <a:ext cx="4929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Setting up VPC endpoints for AWS CloudFormation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58E54F-CD67-904B-BE3F-D044F9AD7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61" y="118013"/>
            <a:ext cx="1802900" cy="331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74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39EBD7-22EA-F846-A210-55ABDF807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00" y="3582676"/>
            <a:ext cx="3792513" cy="24445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828D72-70F5-BC40-9A06-5A0062D62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744" y="3916391"/>
            <a:ext cx="3792512" cy="24445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311EA1-9452-494F-AFB9-356885CEC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744" y="369332"/>
            <a:ext cx="7705815" cy="64550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EB189EC-56C4-6D4C-96E9-0A711BBE79D4}"/>
              </a:ext>
            </a:extLst>
          </p:cNvPr>
          <p:cNvSpPr/>
          <p:nvPr/>
        </p:nvSpPr>
        <p:spPr>
          <a:xfrm>
            <a:off x="212600" y="0"/>
            <a:ext cx="10955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https://aws-quickstart.s3.amazonaws.com/quickstart-redhat-openshift/doc/red-hat-openshift-on-the-aws-cloud.pdf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0E93D2-8395-CF43-B343-A3D6A2A9F6CE}"/>
              </a:ext>
            </a:extLst>
          </p:cNvPr>
          <p:cNvCxnSpPr>
            <a:cxnSpLocks/>
          </p:cNvCxnSpPr>
          <p:nvPr/>
        </p:nvCxnSpPr>
        <p:spPr>
          <a:xfrm>
            <a:off x="3308005" y="4229314"/>
            <a:ext cx="2653759" cy="115126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CAD8DE-F236-6E42-B3B1-42FF5EA98A88}"/>
              </a:ext>
            </a:extLst>
          </p:cNvPr>
          <p:cNvCxnSpPr>
            <a:cxnSpLocks/>
          </p:cNvCxnSpPr>
          <p:nvPr/>
        </p:nvCxnSpPr>
        <p:spPr>
          <a:xfrm flipV="1">
            <a:off x="2483893" y="4144640"/>
            <a:ext cx="3538332" cy="106502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D36CF5-65F2-9548-AB62-57B9438EA326}"/>
              </a:ext>
            </a:extLst>
          </p:cNvPr>
          <p:cNvCxnSpPr>
            <a:cxnSpLocks/>
          </p:cNvCxnSpPr>
          <p:nvPr/>
        </p:nvCxnSpPr>
        <p:spPr>
          <a:xfrm flipV="1">
            <a:off x="532263" y="1612346"/>
            <a:ext cx="4471765" cy="198449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837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D9DBBE-6E59-A84A-BF50-0DAC7AF66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20" y="646580"/>
            <a:ext cx="2414600" cy="38054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8A5D58-0170-AE4C-B38A-1B59B340D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466" y="449704"/>
            <a:ext cx="2254445" cy="20656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BA0D99-1499-F446-9DFA-8C83C7E3E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701" y="2665253"/>
            <a:ext cx="1857529" cy="30535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6ABE25-BDC8-E94C-A3B1-B83414209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352" y="2665252"/>
            <a:ext cx="1857529" cy="305359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C95DE94-8831-BD46-B042-1447C357D7C4}"/>
              </a:ext>
            </a:extLst>
          </p:cNvPr>
          <p:cNvSpPr/>
          <p:nvPr/>
        </p:nvSpPr>
        <p:spPr>
          <a:xfrm>
            <a:off x="1082020" y="5718849"/>
            <a:ext cx="7864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32323"/>
                </a:solidFill>
                <a:latin typeface="NewBaskerville"/>
              </a:rPr>
              <a:t>OpenShift uses the Kubernetes master/node architecture as a starting point. From there, it expands to provide additional services that a good application platform needs to include out of the box. 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B34571-EB36-C84F-9999-D7D989A3D4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9107" y="3470976"/>
            <a:ext cx="1681933" cy="16463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46CE63-576B-524B-AE4F-8A6415327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9110" y="113926"/>
            <a:ext cx="1681933" cy="24014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36E1116-CB3A-B448-BE64-B0752BB5564A}"/>
                  </a:ext>
                </a:extLst>
              </p14:cNvPr>
              <p14:cNvContentPartPr/>
              <p14:nvPr/>
            </p14:nvContentPartPr>
            <p14:xfrm>
              <a:off x="1749390" y="-593221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36E1116-CB3A-B448-BE64-B0752BB556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40750" y="-602221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AE0D7EE-DAE3-4E43-9907-14757E40AB07}"/>
              </a:ext>
            </a:extLst>
          </p:cNvPr>
          <p:cNvCxnSpPr>
            <a:cxnSpLocks/>
          </p:cNvCxnSpPr>
          <p:nvPr/>
        </p:nvCxnSpPr>
        <p:spPr>
          <a:xfrm flipV="1">
            <a:off x="7582518" y="273498"/>
            <a:ext cx="1051970" cy="1583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E7F3015-5305-CB41-8E48-27CC1ABB0AA7}"/>
              </a:ext>
            </a:extLst>
          </p:cNvPr>
          <p:cNvCxnSpPr>
            <a:cxnSpLocks/>
          </p:cNvCxnSpPr>
          <p:nvPr/>
        </p:nvCxnSpPr>
        <p:spPr>
          <a:xfrm>
            <a:off x="7594911" y="2103803"/>
            <a:ext cx="807184" cy="411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5430971-44B9-514A-AFBA-499686B5438F}"/>
              </a:ext>
            </a:extLst>
          </p:cNvPr>
          <p:cNvCxnSpPr>
            <a:cxnSpLocks/>
          </p:cNvCxnSpPr>
          <p:nvPr/>
        </p:nvCxnSpPr>
        <p:spPr>
          <a:xfrm flipV="1">
            <a:off x="8634488" y="3589361"/>
            <a:ext cx="204525" cy="5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5147287-7C1D-F14F-8908-4AB544B34B25}"/>
              </a:ext>
            </a:extLst>
          </p:cNvPr>
          <p:cNvCxnSpPr>
            <a:cxnSpLocks/>
          </p:cNvCxnSpPr>
          <p:nvPr/>
        </p:nvCxnSpPr>
        <p:spPr>
          <a:xfrm>
            <a:off x="8615914" y="4904216"/>
            <a:ext cx="446199" cy="149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31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86FB72-C458-1345-ADBE-219C96F19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891" y="81886"/>
            <a:ext cx="7569623" cy="669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4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3DB0AF-01E3-7C4B-A71C-0A781EB7B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73" y="1217549"/>
            <a:ext cx="7131429" cy="39751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4D6E49-9950-CF4F-94DF-57666DED5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758" y="2422656"/>
            <a:ext cx="1168400" cy="36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334437-BF3F-7B41-9C19-99D6D38BC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413" y="2427394"/>
            <a:ext cx="1172781" cy="36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90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5F2960-3C76-AC42-AAA3-833AD185A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685800"/>
            <a:ext cx="7264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89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2EAFAC-F470-0A44-A293-5EB5789C0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040" y="0"/>
            <a:ext cx="85980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13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112</Words>
  <Application>Microsoft Office PowerPoint</Application>
  <PresentationFormat>Widescreen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Amazon Ember</vt:lpstr>
      <vt:lpstr>Arial</vt:lpstr>
      <vt:lpstr>Calibri</vt:lpstr>
      <vt:lpstr>Calibri Light</vt:lpstr>
      <vt:lpstr>NewBaskerville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wong</dc:creator>
  <cp:lastModifiedBy>wong, Siu K</cp:lastModifiedBy>
  <cp:revision>28</cp:revision>
  <dcterms:created xsi:type="dcterms:W3CDTF">2021-05-20T03:16:44Z</dcterms:created>
  <dcterms:modified xsi:type="dcterms:W3CDTF">2021-05-20T16:00:23Z</dcterms:modified>
</cp:coreProperties>
</file>