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E0B-0484-45B4-9FA2-F6CCEEA58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FE1AE-4544-4F72-B97E-569B3000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CF1F-B0FE-47A8-B65A-587F9840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B5DD-43F5-44B1-AF61-95EFB3EF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C1891-0CD1-4C04-8E96-95BFFCB6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CAC9-5AE7-4349-AA5C-02BDBA04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DE3AD-647D-4C0D-83F2-ABF137B5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9875-9E31-4210-A55E-3280931A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44A1-D20F-430C-B16D-B809B0C9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D2A6-C0F8-45D3-BD89-C3C9535A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78D9E-C6D9-4637-AC23-40E79976E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B770B-00F2-4017-B54D-52807EBE9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8FC8-3DB2-4E7E-A136-756E795C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0397-DDF9-4260-89B8-DF7BE568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CA1A-C5BB-4AEC-8429-8A124ACD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034F-AE73-442A-8C52-666C55CD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273A-0E91-4D7F-A4DA-2B99C8DC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360C-312F-4E41-A24E-725B9B8B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F312-610D-4251-A387-1E4C2CD7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52AF-437B-4A62-92AA-D781CBBD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1913-69C5-44CD-AF81-44416097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D106-F6A8-4958-B2BF-8C9B4020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C05E-3A36-441C-A4BA-7AD9E083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EABDD-C963-4B09-A3E5-6BD51529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A9D6-41B3-45BF-A1DA-7E1B48FD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97A3-CA31-4706-A13D-44652125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7B9D-CA71-42EF-8D60-0806CEC0F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CAD93-65A4-4D94-8002-E82E41E80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46FD-FB1F-47FE-ABEF-9EFBC7C8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FD28-1FA5-4EC5-A97D-DBEEC2CA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266CF-9FDB-48AF-8082-0C3D4AFC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7DB-FE82-47D0-90A0-0A6810C2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F989-7864-4970-A813-89DCF7C9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9D94A-779A-4048-8B0E-FC334F10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ADB94-C421-4CE4-9E4F-C17771D5B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5AB8E-A58C-4661-8612-03868F414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5ADF4-06B9-420E-9662-AA4AD704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19AAB-5634-4A85-BA41-F730E20C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15833-6945-47D6-876F-9213607A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89C7-7D03-4317-9A02-A3B6F89E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6ACCA-E166-46C2-88FF-60153FDD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1D7C1-B6FF-418C-8DA8-BCA3C7CB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F7ECE-E94B-40D9-B23F-B3A447C5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C85EA-9B8F-4073-A114-7CCBD528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1EC0F-035A-4AC8-A8C2-B11C54E9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29D6B-4939-4090-A5FA-DA4DB623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BCE2-C34B-4F68-BDD2-5B7EEAF0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2A9E-5FD3-46E4-B426-A7CB3FA9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70CD7-2A32-49FA-9455-16C2F9B18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F343A-1A3C-4930-8B0C-42D52E1F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BFDE-186B-4C6B-8A02-6848FA83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41D6-18D5-443C-989D-346C9A3B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0649-E9DC-47CB-BA04-E288FCA4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E5C7F-EDCC-4F10-B165-CF16456BA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4D16E-3E87-4485-AF21-64149575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4C40-8984-4749-A032-F7C00AE4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E6B7E-D9F8-4901-8C09-059323C4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E4C2A-0AFE-4601-8C96-C0786469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9B6B5-A757-4599-BA90-3497FFD3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6052B-0A39-4975-91CD-3F8C13F0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855-F59F-416A-B332-8039F0B08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69DD-E900-4258-8A6D-5A3AC3099E1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63D7-4B39-4B76-8949-9FAF0F252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AACD-62CA-45DF-BF3A-DE63D4C75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4D7F-6FD8-4B1A-B2E0-FB44F878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irflow.apache.org/docs/" TargetMode="External"/><Relationship Id="rId5" Type="http://schemas.openxmlformats.org/officeDocument/2006/relationships/hyperlink" Target="https://joblib.readthedocs.io/en/latest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testing-debugging/pipeline/overview" TargetMode="External"/><Relationship Id="rId2" Type="http://schemas.openxmlformats.org/officeDocument/2006/relationships/hyperlink" Target="https://www.infoworld.com/article/3198252/data-in-intelligence-out-machine-learning-pipelines-demystified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xplenty.com/blog/comparison-of-the-top-python-etl-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F9A8-E4BB-45C3-9D21-8660DCA54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Pipeline</a:t>
            </a:r>
          </a:p>
        </p:txBody>
      </p:sp>
    </p:spTree>
    <p:extLst>
      <p:ext uri="{BB962C8B-B14F-4D97-AF65-F5344CB8AC3E}">
        <p14:creationId xmlns:p14="http://schemas.microsoft.com/office/powerpoint/2010/main" val="221747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18B71D-6CED-4647-BBB2-20034D597C41}"/>
              </a:ext>
            </a:extLst>
          </p:cNvPr>
          <p:cNvSpPr/>
          <p:nvPr/>
        </p:nvSpPr>
        <p:spPr>
          <a:xfrm>
            <a:off x="142043" y="319596"/>
            <a:ext cx="1991555" cy="7279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C47FF-D056-4D09-A43F-9AF7D49247CB}"/>
              </a:ext>
            </a:extLst>
          </p:cNvPr>
          <p:cNvSpPr/>
          <p:nvPr/>
        </p:nvSpPr>
        <p:spPr>
          <a:xfrm>
            <a:off x="2432481" y="319596"/>
            <a:ext cx="2325949" cy="7279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and Feature Engineering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FCB4D-1F0B-4905-B7B8-3F11D27D9213}"/>
              </a:ext>
            </a:extLst>
          </p:cNvPr>
          <p:cNvSpPr/>
          <p:nvPr/>
        </p:nvSpPr>
        <p:spPr>
          <a:xfrm>
            <a:off x="5057313" y="319596"/>
            <a:ext cx="2077374" cy="7279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8EAD9-2DD3-4BB6-A998-455C6A14A516}"/>
              </a:ext>
            </a:extLst>
          </p:cNvPr>
          <p:cNvSpPr/>
          <p:nvPr/>
        </p:nvSpPr>
        <p:spPr>
          <a:xfrm>
            <a:off x="7433570" y="253691"/>
            <a:ext cx="1961965" cy="7279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5B964-C418-40A0-A47A-1773965818DE}"/>
              </a:ext>
            </a:extLst>
          </p:cNvPr>
          <p:cNvSpPr/>
          <p:nvPr/>
        </p:nvSpPr>
        <p:spPr>
          <a:xfrm>
            <a:off x="9694418" y="319594"/>
            <a:ext cx="1808085" cy="7279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6AC649-3CC1-4CEA-8996-981C602FF9D1}"/>
              </a:ext>
            </a:extLst>
          </p:cNvPr>
          <p:cNvSpPr/>
          <p:nvPr/>
        </p:nvSpPr>
        <p:spPr>
          <a:xfrm>
            <a:off x="503084" y="2112885"/>
            <a:ext cx="1269472" cy="7279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/ Data Stores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BD609D-A6C2-4424-90A7-E238F03C559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133598" y="683581"/>
            <a:ext cx="298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5633B-E021-449E-A51C-6A0F96615163}"/>
              </a:ext>
            </a:extLst>
          </p:cNvPr>
          <p:cNvCxnSpPr/>
          <p:nvPr/>
        </p:nvCxnSpPr>
        <p:spPr>
          <a:xfrm>
            <a:off x="4758430" y="683578"/>
            <a:ext cx="298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D4E840-4C32-428E-B363-D52CB809E54F}"/>
              </a:ext>
            </a:extLst>
          </p:cNvPr>
          <p:cNvCxnSpPr/>
          <p:nvPr/>
        </p:nvCxnSpPr>
        <p:spPr>
          <a:xfrm>
            <a:off x="7134687" y="683578"/>
            <a:ext cx="298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39474D-192B-4D83-8441-8CB02C32045A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flipV="1">
            <a:off x="1137820" y="1047565"/>
            <a:ext cx="1" cy="10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573B598-4877-4A4C-8C8B-C35DCF09E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11" y="1580225"/>
            <a:ext cx="496412" cy="45275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DF6DCE-115F-4DF3-8BB3-4B4A018280E0}"/>
              </a:ext>
            </a:extLst>
          </p:cNvPr>
          <p:cNvSpPr/>
          <p:nvPr/>
        </p:nvSpPr>
        <p:spPr>
          <a:xfrm>
            <a:off x="2210169" y="1645797"/>
            <a:ext cx="2688034" cy="20117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Cleaning, dealing with missing values, Normalize, Analysis of biases, available features, getting new features based on domain or data analysis.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27A030-8EF6-4E4B-B01C-3E0613F8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147" y="1252253"/>
            <a:ext cx="312530" cy="3343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CC692A-2BAA-491A-B0B0-9EF73BD15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369" y="1252253"/>
            <a:ext cx="349845" cy="33433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0BDB93-EBAC-4AFD-97F8-163D86D0CC42}"/>
              </a:ext>
            </a:extLst>
          </p:cNvPr>
          <p:cNvSpPr/>
          <p:nvPr/>
        </p:nvSpPr>
        <p:spPr>
          <a:xfrm>
            <a:off x="5057313" y="1639326"/>
            <a:ext cx="2077366" cy="12158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Configure Models, Selection of model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: Trained models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903F4E-3A19-4D48-A3CE-B7DB1BD2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78" y="1252253"/>
            <a:ext cx="312530" cy="3343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B4A65A-8108-40B6-9272-C74F6AA53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100" y="1252253"/>
            <a:ext cx="349845" cy="33433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BDBE95B-C3CA-46BC-9C71-C45841496F36}"/>
              </a:ext>
            </a:extLst>
          </p:cNvPr>
          <p:cNvSpPr txBox="1"/>
          <p:nvPr/>
        </p:nvSpPr>
        <p:spPr>
          <a:xfrm>
            <a:off x="338363" y="4295985"/>
            <a:ext cx="7364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 err="1"/>
              <a:t>dask</a:t>
            </a:r>
            <a:r>
              <a:rPr lang="en-US" dirty="0"/>
              <a:t> and </a:t>
            </a:r>
            <a:r>
              <a:rPr lang="en-US" dirty="0" err="1"/>
              <a:t>joblib</a:t>
            </a:r>
            <a:r>
              <a:rPr lang="en-US" dirty="0"/>
              <a:t> are most common frameworks used for parallelization.</a:t>
            </a:r>
          </a:p>
          <a:p>
            <a:r>
              <a:rPr lang="en-US" dirty="0"/>
              <a:t>	https://docs.dask.org/en/latest/</a:t>
            </a:r>
          </a:p>
          <a:p>
            <a:r>
              <a:rPr lang="en-US" dirty="0"/>
              <a:t>	</a:t>
            </a:r>
            <a:r>
              <a:rPr lang="en-US" dirty="0">
                <a:hlinkClick r:id="rId5"/>
              </a:rPr>
              <a:t>https://joblib.readthedocs.io/en/latest/</a:t>
            </a:r>
            <a:endParaRPr lang="en-US" dirty="0"/>
          </a:p>
          <a:p>
            <a:r>
              <a:rPr lang="en-US" dirty="0"/>
              <a:t>Airflow is used for scheduling jobs.</a:t>
            </a:r>
          </a:p>
          <a:p>
            <a:r>
              <a:rPr lang="en-US" dirty="0"/>
              <a:t>	</a:t>
            </a:r>
            <a:r>
              <a:rPr lang="en-US" dirty="0">
                <a:hlinkClick r:id="rId6"/>
              </a:rPr>
              <a:t> https://airflow.apache.org/docs/</a:t>
            </a:r>
            <a:endParaRPr lang="en-US" dirty="0"/>
          </a:p>
          <a:p>
            <a:r>
              <a:rPr lang="en-US" dirty="0"/>
              <a:t>DVC is used for data versioning.</a:t>
            </a:r>
          </a:p>
          <a:p>
            <a:r>
              <a:rPr lang="en-US" dirty="0"/>
              <a:t>	 https://dvc.org/doc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F81BFE-8E99-4C3A-A5C4-029C73EEA428}"/>
              </a:ext>
            </a:extLst>
          </p:cNvPr>
          <p:cNvSpPr/>
          <p:nvPr/>
        </p:nvSpPr>
        <p:spPr>
          <a:xfrm>
            <a:off x="7366245" y="1645797"/>
            <a:ext cx="1961965" cy="6196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side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DABE48-AE17-4B80-8400-6B5C378C2F92}"/>
              </a:ext>
            </a:extLst>
          </p:cNvPr>
          <p:cNvCxnSpPr/>
          <p:nvPr/>
        </p:nvCxnSpPr>
        <p:spPr>
          <a:xfrm>
            <a:off x="9395535" y="683578"/>
            <a:ext cx="298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202687A8-7857-463C-98A8-29E9D8489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95" y="1135112"/>
            <a:ext cx="496412" cy="452754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7795B7-FAB6-42FB-B19A-714ECF075FFE}"/>
              </a:ext>
            </a:extLst>
          </p:cNvPr>
          <p:cNvSpPr/>
          <p:nvPr/>
        </p:nvSpPr>
        <p:spPr>
          <a:xfrm>
            <a:off x="9559777" y="1631091"/>
            <a:ext cx="2077366" cy="6196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Online/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Offline predictions</a:t>
            </a:r>
          </a:p>
        </p:txBody>
      </p:sp>
    </p:spTree>
    <p:extLst>
      <p:ext uri="{BB962C8B-B14F-4D97-AF65-F5344CB8AC3E}">
        <p14:creationId xmlns:p14="http://schemas.microsoft.com/office/powerpoint/2010/main" val="208702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C957-0579-4CFD-8074-199154EE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47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References</a:t>
            </a:r>
            <a:br>
              <a:rPr lang="en-US" dirty="0"/>
            </a:br>
            <a:br>
              <a:rPr lang="en-US" sz="1600" dirty="0"/>
            </a:br>
            <a:r>
              <a:rPr lang="en-US" sz="1600" dirty="0">
                <a:hlinkClick r:id="rId2"/>
              </a:rPr>
              <a:t>https://www.infoworld.com/article/3198252/data-in-intelligence-out-machine-learning-pipelines-demystified.html</a:t>
            </a:r>
            <a:br>
              <a:rPr lang="en-US" sz="1600" dirty="0"/>
            </a:br>
            <a:r>
              <a:rPr lang="en-US" sz="1600" dirty="0"/>
              <a:t>	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https://developers.google.com/machine-learning/testing-debugging/pipeline/overview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4"/>
              </a:rPr>
              <a:t>https://www.xplenty.com/blog/comparison-of-the-top-python-etl-tools</a:t>
            </a:r>
            <a:br>
              <a:rPr lang="en-US" sz="1600" dirty="0"/>
            </a:br>
            <a:r>
              <a:rPr lang="en-US" sz="1600" dirty="0"/>
              <a:t>	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309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186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Machine Learning Pipeline</vt:lpstr>
      <vt:lpstr>PowerPoint Presentation</vt:lpstr>
      <vt:lpstr>References  https://www.infoworld.com/article/3198252/data-in-intelligence-out-machine-learning-pipelines-demystified.html   https://developers.google.com/machine-learning/testing-debugging/pipeline/overview  https://www.xplenty.com/blog/comparison-of-the-top-python-etl-tools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Pipeline</dc:title>
  <dc:creator>Sharma, Neeraj</dc:creator>
  <cp:lastModifiedBy>Sharma, Neeraj</cp:lastModifiedBy>
  <cp:revision>26</cp:revision>
  <dcterms:created xsi:type="dcterms:W3CDTF">2021-03-17T03:35:10Z</dcterms:created>
  <dcterms:modified xsi:type="dcterms:W3CDTF">2021-03-27T07:45:52Z</dcterms:modified>
</cp:coreProperties>
</file>