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a1d35179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a1d35179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a1d35179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a1d35179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a1d35179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a1d35179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8a1d35179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8a1d35179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8a1d35179_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8a1d35179_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8a1d35179_5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8a1d35179_5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981eec4a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981eec4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81eec4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81eec4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981eec4a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d981eec4a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981eec4a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981eec4a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e8171fa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e8171fa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a1d35179_5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a1d35179_5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896a915e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896a915e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981eec4a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981eec4a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896a915e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896a915e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96a915e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96a915e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96a915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96a915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a1d3517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a1d3517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a1d35179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a1d3517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547125" y="992850"/>
            <a:ext cx="5017500" cy="157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Raspberry pi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VPN Server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623650" y="4728750"/>
            <a:ext cx="3323400" cy="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  Odry Loïck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75" y="585075"/>
            <a:ext cx="3323400" cy="33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Dans OpenVpn cliquer sur votre fichier .ovpn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350" y="1429775"/>
            <a:ext cx="1939850" cy="34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 au Vpn sur Android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950" y="1246288"/>
            <a:ext cx="2045250" cy="36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350" y="1262607"/>
            <a:ext cx="2045250" cy="360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 au VPN sur windows</a:t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650" y="1556950"/>
            <a:ext cx="2085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0200" y="3848200"/>
            <a:ext cx="59436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6925" y="2214175"/>
            <a:ext cx="13239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Succès et connection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575" y="2526225"/>
            <a:ext cx="17716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800" y="2354775"/>
            <a:ext cx="46482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Entrez votre mot de passe / </a:t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icône</a:t>
            </a:r>
            <a:r>
              <a:rPr lang="fr"/>
              <a:t> de connection </a:t>
            </a:r>
            <a:r>
              <a:rPr lang="fr"/>
              <a:t>réussi</a:t>
            </a:r>
            <a:r>
              <a:rPr lang="fr"/>
              <a:t> 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775" y="2388225"/>
            <a:ext cx="14954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625" y="1692325"/>
            <a:ext cx="3908400" cy="25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Logs et Debug</a:t>
            </a:r>
            <a:endParaRPr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1531400"/>
            <a:ext cx="44767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4975" y="2721275"/>
            <a:ext cx="573405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 flipH="1" rot="10800000">
            <a:off x="-3356975" y="3700625"/>
            <a:ext cx="14757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0099800" y="4593900"/>
            <a:ext cx="1665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93" y="1460913"/>
            <a:ext cx="7183025" cy="19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 flipH="1" rot="10800000">
            <a:off x="-3356975" y="3700625"/>
            <a:ext cx="14757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10099800" y="4593900"/>
            <a:ext cx="1665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50" y="152400"/>
            <a:ext cx="6266268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 flipH="1" rot="10800000">
            <a:off x="-3356975" y="3700625"/>
            <a:ext cx="14757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0099800" y="4593900"/>
            <a:ext cx="1665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900" y="152400"/>
            <a:ext cx="6194136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 flipH="1" rot="10800000">
            <a:off x="-3356975" y="3700625"/>
            <a:ext cx="14757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10099800" y="4593900"/>
            <a:ext cx="166500" cy="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788" y="110325"/>
            <a:ext cx="592493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</a:t>
            </a:r>
            <a:r>
              <a:rPr lang="fr"/>
              <a:t> du projet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052550" y="184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Utiliser les compétences acquises grâce aux modules Infrastructure &amp; Système d’information 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CONFIGURER ET ADMINISTRER UN SERVEUR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METTRE EN PLACE UNE INFRASTRUCTURE SYSTEME ET RESEAUX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APPRÉHENDER LA SÉCURITÉ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16547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Merci de nous avoir écouté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Des questions ?</a:t>
            </a:r>
            <a:endParaRPr sz="3000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297500" y="43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684100"/>
            <a:ext cx="85206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Notre solution Raspberry pi VPN Server permet de posséder son propre vpn personnel et gratuitement.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Il garantira votre protection lorsque vous serez connecté à un réseau public car la 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requête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 passera d’abord par votre raspberry pi avant de passer par le réseau public.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L’installation de la solution nécessite une trentaine de minutes si vous êtes à l’aise avec les outils informatiques tels que le raspberry pi et votre box internet.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Nous avons ajouté une fonctionnalité qui permet de bloquer les pubs via pi-hole.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Technologies utilisées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613125" y="4245325"/>
            <a:ext cx="1852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175" y="1875600"/>
            <a:ext cx="4325049" cy="11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400" y="1751008"/>
            <a:ext cx="4325051" cy="144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063" y="3635825"/>
            <a:ext cx="39426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026" y="3345076"/>
            <a:ext cx="2511460" cy="16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19275" y="3345075"/>
            <a:ext cx="1646025" cy="16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dont vous aurez besoin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réaliser l’ensemble des étapes vous aurez besoin: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D’un Raspberry pi (supportant Raspberry pi OS) et son alimentation.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D’un câble ethernet.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D’un clavier et d’une souris.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D’un moniteur.</a:t>
            </a:r>
            <a:endParaRPr sz="18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176925" y="145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Schéma représentatif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10800000">
            <a:off x="4332550" y="1943275"/>
            <a:ext cx="1242000" cy="1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263" y="933200"/>
            <a:ext cx="4157475" cy="40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297500" y="379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Connexion sécurisée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297500" y="1567550"/>
            <a:ext cx="239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solution dispose d’un chiffrement au choix: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-256-bit: Chiffrement recommandé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-384-bit: Chiffrement classique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-512-bit: Chiffrement le plus élevé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3300"/>
            <a:ext cx="1626650" cy="25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Commande à saisir :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400"/>
              <a:t>Une fois votre raspberry redémarré saisir :</a:t>
            </a:r>
            <a:endParaRPr sz="1400"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76991" l="0" r="3818" t="0"/>
          <a:stretch/>
        </p:blipFill>
        <p:spPr>
          <a:xfrm>
            <a:off x="2533650" y="2714700"/>
            <a:ext cx="4076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livebox orange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1144550"/>
            <a:ext cx="55530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>
            <a:alphaModFix/>
          </a:blip>
          <a:srcRect b="66153" l="0" r="0" t="0"/>
          <a:stretch/>
        </p:blipFill>
        <p:spPr>
          <a:xfrm>
            <a:off x="2438388" y="1682250"/>
            <a:ext cx="42672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833" r="0" t="73322"/>
          <a:stretch/>
        </p:blipFill>
        <p:spPr>
          <a:xfrm>
            <a:off x="1728788" y="3362950"/>
            <a:ext cx="56864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8200" y="408100"/>
            <a:ext cx="8382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