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Inter SemiBold"/>
      <p:regular r:id="rId16"/>
      <p:bold r:id="rId17"/>
      <p:italic r:id="rId18"/>
      <p:boldItalic r:id="rId19"/>
    </p:embeddedFont>
    <p:embeddedFont>
      <p:font typeface="Inter"/>
      <p:regular r:id="rId20"/>
      <p:bold r:id="rId21"/>
      <p:italic r:id="rId22"/>
      <p:boldItalic r:id="rId23"/>
    </p:embeddedFont>
    <p:embeddedFont>
      <p:font typeface="Inter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Inter-italic.fntdata"/><Relationship Id="rId21" Type="http://schemas.openxmlformats.org/officeDocument/2006/relationships/font" Target="fonts/Inter-bold.fntdata"/><Relationship Id="rId24" Type="http://schemas.openxmlformats.org/officeDocument/2006/relationships/font" Target="fonts/InterMedium-regular.fntdata"/><Relationship Id="rId23" Type="http://schemas.openxmlformats.org/officeDocument/2006/relationships/font" Target="fonts/Int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Medium-italic.fntdata"/><Relationship Id="rId25" Type="http://schemas.openxmlformats.org/officeDocument/2006/relationships/font" Target="fonts/InterMedium-bold.fntdata"/><Relationship Id="rId27" Type="http://schemas.openxmlformats.org/officeDocument/2006/relationships/font" Target="fonts/Inter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InterSemiBold-bold.fntdata"/><Relationship Id="rId16" Type="http://schemas.openxmlformats.org/officeDocument/2006/relationships/font" Target="fonts/InterSemiBold-regular.fntdata"/><Relationship Id="rId19" Type="http://schemas.openxmlformats.org/officeDocument/2006/relationships/font" Target="fonts/InterSemiBold-boldItalic.fntdata"/><Relationship Id="rId18" Type="http://schemas.openxmlformats.org/officeDocument/2006/relationships/font" Target="fonts/Inter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71daa76d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71daa76d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73cddc52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73cddc52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73cddc52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73cddc52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73cddc528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73cddc528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73cddc528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73cddc528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73cddc528b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73cddc528b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73e758cc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73e758cc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73cddc528b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73cddc528b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73cddc528b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73cddc528b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629550" y="3479875"/>
            <a:ext cx="4227300" cy="923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2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2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2_1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6" name="Google Shape;76;p17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8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8"/>
          <p:cNvSpPr txBox="1"/>
          <p:nvPr>
            <p:ph type="title"/>
          </p:nvPr>
        </p:nvSpPr>
        <p:spPr>
          <a:xfrm>
            <a:off x="283850" y="230676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6214200" y="3602000"/>
            <a:ext cx="23865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8"/>
          <p:cNvSpPr/>
          <p:nvPr>
            <p:ph idx="4" type="pic"/>
          </p:nvPr>
        </p:nvSpPr>
        <p:spPr>
          <a:xfrm>
            <a:off x="4629750" y="3386700"/>
            <a:ext cx="1328400" cy="129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3">
  <p:cSld name="BLANK_3_1">
    <p:bg>
      <p:bgPr>
        <a:solidFill>
          <a:schemeClr val="accent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3186050" y="288625"/>
            <a:ext cx="5670900" cy="29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3499026" y="558338"/>
            <a:ext cx="5044948" cy="2389773"/>
          </a:xfrm>
          <a:custGeom>
            <a:rect b="b" l="l" r="r" t="t"/>
            <a:pathLst>
              <a:path extrusionOk="0" h="22601" w="47712">
                <a:moveTo>
                  <a:pt x="36474" y="1"/>
                </a:moveTo>
                <a:lnTo>
                  <a:pt x="32896" y="3516"/>
                </a:lnTo>
                <a:lnTo>
                  <a:pt x="38106" y="8789"/>
                </a:lnTo>
                <a:lnTo>
                  <a:pt x="1" y="8789"/>
                </a:lnTo>
                <a:lnTo>
                  <a:pt x="1" y="13812"/>
                </a:lnTo>
                <a:lnTo>
                  <a:pt x="38106" y="13812"/>
                </a:lnTo>
                <a:lnTo>
                  <a:pt x="32833" y="19085"/>
                </a:lnTo>
                <a:lnTo>
                  <a:pt x="36411" y="22600"/>
                </a:lnTo>
                <a:lnTo>
                  <a:pt x="47711" y="11300"/>
                </a:lnTo>
                <a:lnTo>
                  <a:pt x="364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9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4">
  <p:cSld name="BLANK_3_1_1"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/>
          <p:nvPr>
            <p:ph idx="4" type="pic"/>
          </p:nvPr>
        </p:nvSpPr>
        <p:spPr>
          <a:xfrm>
            <a:off x="3185700" y="291263"/>
            <a:ext cx="5671200" cy="438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2">
  <p:cSld name="BLANK_1_1_1_1_1_1_1_1_1_1_2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2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5">
  <p:cSld name="BLANK_1_1_1_1_1_1_1_1_1_1_1_2_1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283850" y="285900"/>
            <a:ext cx="4227600" cy="3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2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4" type="subTitle"/>
          </p:nvPr>
        </p:nvSpPr>
        <p:spPr>
          <a:xfrm flipH="1">
            <a:off x="6801950" y="23454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5" type="subTitle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6" type="subTitle"/>
          </p:nvPr>
        </p:nvSpPr>
        <p:spPr>
          <a:xfrm flipH="1">
            <a:off x="6801950" y="15556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7" type="subTitle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8" type="subTitle"/>
          </p:nvPr>
        </p:nvSpPr>
        <p:spPr>
          <a:xfrm flipH="1">
            <a:off x="6801950" y="312316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9" type="subTitle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3" type="subTitle"/>
          </p:nvPr>
        </p:nvSpPr>
        <p:spPr>
          <a:xfrm flipH="1">
            <a:off x="6801950" y="390291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3">
  <p:cSld name="CUSTOM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>
            <p:ph idx="2" type="pic"/>
          </p:nvPr>
        </p:nvSpPr>
        <p:spPr>
          <a:xfrm>
            <a:off x="283850" y="2178075"/>
            <a:ext cx="42276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4"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629300" y="2636275"/>
            <a:ext cx="42276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3"/>
          <p:cNvSpPr/>
          <p:nvPr/>
        </p:nvSpPr>
        <p:spPr>
          <a:xfrm rot="10800000">
            <a:off x="8020323" y="286810"/>
            <a:ext cx="836528" cy="83636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4">
  <p:cSld name="BLANK_1_1_1_1_1_1_1_1_1_1_1_1_3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>
            <p:ph idx="2" type="pic"/>
          </p:nvPr>
        </p:nvSpPr>
        <p:spPr>
          <a:xfrm>
            <a:off x="46297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763175" y="2599225"/>
            <a:ext cx="37488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5">
  <p:cSld name="BLANK_1_1_1_1_1_1_1_1_1_1_1_1_3_1_1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>
            <p:ph idx="2" type="pic"/>
          </p:nvPr>
        </p:nvSpPr>
        <p:spPr>
          <a:xfrm>
            <a:off x="270275" y="3132475"/>
            <a:ext cx="2770500" cy="1551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283850" y="285900"/>
            <a:ext cx="6400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6086325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5" type="body"/>
          </p:nvPr>
        </p:nvSpPr>
        <p:spPr>
          <a:xfrm>
            <a:off x="3185700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7">
  <p:cSld name="BLANK_1_1_1_1_1_1_1_1_1_1_1_1_2_1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782150" y="285900"/>
            <a:ext cx="40749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6086325" y="2636275"/>
            <a:ext cx="27708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4782375" y="2636275"/>
            <a:ext cx="11757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6"/>
          <p:cNvSpPr/>
          <p:nvPr>
            <p:ph idx="3" type="pic"/>
          </p:nvPr>
        </p:nvSpPr>
        <p:spPr>
          <a:xfrm>
            <a:off x="2838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6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3_1_2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283850" y="285900"/>
            <a:ext cx="42273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632000" y="285900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7"/>
          <p:cNvSpPr txBox="1"/>
          <p:nvPr>
            <p:ph idx="4" type="subTitle"/>
          </p:nvPr>
        </p:nvSpPr>
        <p:spPr>
          <a:xfrm>
            <a:off x="28862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5" type="body"/>
          </p:nvPr>
        </p:nvSpPr>
        <p:spPr>
          <a:xfrm>
            <a:off x="28862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6" type="subTitle"/>
          </p:nvPr>
        </p:nvSpPr>
        <p:spPr>
          <a:xfrm>
            <a:off x="245670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7" type="body"/>
          </p:nvPr>
        </p:nvSpPr>
        <p:spPr>
          <a:xfrm>
            <a:off x="245670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idx="8" type="subTitle"/>
          </p:nvPr>
        </p:nvSpPr>
        <p:spPr>
          <a:xfrm>
            <a:off x="462937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9" type="body"/>
          </p:nvPr>
        </p:nvSpPr>
        <p:spPr>
          <a:xfrm>
            <a:off x="462937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13" type="subTitle"/>
          </p:nvPr>
        </p:nvSpPr>
        <p:spPr>
          <a:xfrm>
            <a:off x="680205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14" type="body"/>
          </p:nvPr>
        </p:nvSpPr>
        <p:spPr>
          <a:xfrm>
            <a:off x="680205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5">
  <p:cSld name="BLANK_1_1_1_1_1_1_1_1_1_1_1_1_1_2_1_2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288625" y="2636275"/>
            <a:ext cx="1005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2" type="subTitle"/>
          </p:nvPr>
        </p:nvSpPr>
        <p:spPr>
          <a:xfrm>
            <a:off x="288625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8" name="Google Shape;168;p28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8"/>
          <p:cNvSpPr txBox="1"/>
          <p:nvPr>
            <p:ph idx="6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28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8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idx="9" type="subTitle"/>
          </p:nvPr>
        </p:nvSpPr>
        <p:spPr>
          <a:xfrm>
            <a:off x="1648600" y="2636275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7" name="Google Shape;177;p28"/>
          <p:cNvSpPr txBox="1"/>
          <p:nvPr>
            <p:ph idx="13" type="subTitle"/>
          </p:nvPr>
        </p:nvSpPr>
        <p:spPr>
          <a:xfrm>
            <a:off x="1648600" y="1552438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8" name="Google Shape;178;p28"/>
          <p:cNvSpPr txBox="1"/>
          <p:nvPr>
            <p:ph idx="14" type="subTitle"/>
          </p:nvPr>
        </p:nvSpPr>
        <p:spPr>
          <a:xfrm>
            <a:off x="1648600" y="3707613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6">
  <p:cSld name="BLANK_1_1_1_1_1_1_1_1_1_1_1_1_1_2_1_2_1_1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1" type="subTitle"/>
          </p:nvPr>
        </p:nvSpPr>
        <p:spPr>
          <a:xfrm>
            <a:off x="3185700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2" type="subTitle"/>
          </p:nvPr>
        </p:nvSpPr>
        <p:spPr>
          <a:xfrm>
            <a:off x="1736388" y="26362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2" name="Google Shape;182;p29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3" name="Google Shape;183;p29"/>
          <p:cNvSpPr txBox="1"/>
          <p:nvPr>
            <p:ph idx="4" type="body"/>
          </p:nvPr>
        </p:nvSpPr>
        <p:spPr>
          <a:xfrm>
            <a:off x="3187500" y="2635425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29"/>
          <p:cNvSpPr txBox="1"/>
          <p:nvPr>
            <p:ph idx="5" type="body"/>
          </p:nvPr>
        </p:nvSpPr>
        <p:spPr>
          <a:xfrm>
            <a:off x="4629750" y="3706771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6" type="body"/>
          </p:nvPr>
        </p:nvSpPr>
        <p:spPr>
          <a:xfrm>
            <a:off x="1736400" y="1553875"/>
            <a:ext cx="4227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8">
  <p:cSld name="BLANK_1_1_1_1_1_1_1_1_1_1_1_1_1_2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0"/>
          <p:cNvSpPr txBox="1"/>
          <p:nvPr>
            <p:ph type="title"/>
          </p:nvPr>
        </p:nvSpPr>
        <p:spPr>
          <a:xfrm>
            <a:off x="283850" y="285900"/>
            <a:ext cx="5674200" cy="223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93" name="Google Shape;193;p3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4568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96" name="Google Shape;196;p30"/>
          <p:cNvSpPr txBox="1"/>
          <p:nvPr>
            <p:ph idx="4" type="body"/>
          </p:nvPr>
        </p:nvSpPr>
        <p:spPr>
          <a:xfrm>
            <a:off x="46297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97" name="Google Shape;197;p30"/>
          <p:cNvSpPr txBox="1"/>
          <p:nvPr>
            <p:ph idx="5" type="body"/>
          </p:nvPr>
        </p:nvSpPr>
        <p:spPr>
          <a:xfrm>
            <a:off x="6802050" y="3716975"/>
            <a:ext cx="20547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9">
  <p:cSld name="BLANK_1_1_1_1_1_1_1_1_1_1_1_1_1_2_1_1_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00" name="Google Shape;200;p31"/>
          <p:cNvSpPr txBox="1"/>
          <p:nvPr>
            <p:ph idx="2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01" name="Google Shape;201;p31"/>
          <p:cNvSpPr txBox="1"/>
          <p:nvPr>
            <p:ph idx="3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02" name="Google Shape;202;p31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6" type="subTitle"/>
          </p:nvPr>
        </p:nvSpPr>
        <p:spPr>
          <a:xfrm>
            <a:off x="288625" y="15555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7" type="subTitle"/>
          </p:nvPr>
        </p:nvSpPr>
        <p:spPr>
          <a:xfrm>
            <a:off x="288625" y="26362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7" name="Google Shape;207;p31"/>
          <p:cNvSpPr txBox="1"/>
          <p:nvPr>
            <p:ph idx="8" type="subTitle"/>
          </p:nvPr>
        </p:nvSpPr>
        <p:spPr>
          <a:xfrm>
            <a:off x="288625" y="37169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0">
  <p:cSld name="BLANK_1_1_1_1_1_1_1_1_1_1_1_1_1_2_1_3">
    <p:bg>
      <p:bgPr>
        <a:solidFill>
          <a:schemeClr val="accent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idx="1" type="subTitle"/>
          </p:nvPr>
        </p:nvSpPr>
        <p:spPr>
          <a:xfrm>
            <a:off x="4629000" y="28590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2"/>
          <p:cNvSpPr txBox="1"/>
          <p:nvPr>
            <p:ph type="title"/>
          </p:nvPr>
        </p:nvSpPr>
        <p:spPr>
          <a:xfrm>
            <a:off x="283850" y="285900"/>
            <a:ext cx="2764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2"/>
          <p:cNvSpPr txBox="1"/>
          <p:nvPr>
            <p:ph idx="2" type="body"/>
          </p:nvPr>
        </p:nvSpPr>
        <p:spPr>
          <a:xfrm>
            <a:off x="4629450" y="786100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32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32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5" type="subTitle"/>
          </p:nvPr>
        </p:nvSpPr>
        <p:spPr>
          <a:xfrm>
            <a:off x="4629000" y="175185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7" name="Google Shape;217;p32"/>
          <p:cNvSpPr txBox="1"/>
          <p:nvPr>
            <p:ph idx="6" type="body"/>
          </p:nvPr>
        </p:nvSpPr>
        <p:spPr>
          <a:xfrm>
            <a:off x="4629450" y="2252055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32"/>
          <p:cNvSpPr txBox="1"/>
          <p:nvPr>
            <p:ph idx="7" type="subTitle"/>
          </p:nvPr>
        </p:nvSpPr>
        <p:spPr>
          <a:xfrm>
            <a:off x="4629000" y="3217788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9" name="Google Shape;219;p32"/>
          <p:cNvSpPr txBox="1"/>
          <p:nvPr>
            <p:ph idx="8" type="body"/>
          </p:nvPr>
        </p:nvSpPr>
        <p:spPr>
          <a:xfrm>
            <a:off x="4629450" y="3717997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32"/>
          <p:cNvSpPr txBox="1"/>
          <p:nvPr>
            <p:ph idx="9" type="body"/>
          </p:nvPr>
        </p:nvSpPr>
        <p:spPr>
          <a:xfrm>
            <a:off x="284850" y="3717988"/>
            <a:ext cx="2055300" cy="804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">
  <p:cSld name="CUSTOM">
    <p:bg>
      <p:bgPr>
        <a:solidFill>
          <a:schemeClr val="accent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>
            <p:ph idx="2" type="pic"/>
          </p:nvPr>
        </p:nvSpPr>
        <p:spPr>
          <a:xfrm>
            <a:off x="46297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3"/>
          <p:cNvSpPr/>
          <p:nvPr>
            <p:ph idx="3" type="pic"/>
          </p:nvPr>
        </p:nvSpPr>
        <p:spPr>
          <a:xfrm>
            <a:off x="611180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33"/>
          <p:cNvSpPr/>
          <p:nvPr>
            <p:ph idx="4" type="pic"/>
          </p:nvPr>
        </p:nvSpPr>
        <p:spPr>
          <a:xfrm>
            <a:off x="75938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33"/>
          <p:cNvSpPr/>
          <p:nvPr>
            <p:ph idx="5" type="pic"/>
          </p:nvPr>
        </p:nvSpPr>
        <p:spPr>
          <a:xfrm>
            <a:off x="46297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3"/>
          <p:cNvSpPr/>
          <p:nvPr>
            <p:ph idx="6" type="pic"/>
          </p:nvPr>
        </p:nvSpPr>
        <p:spPr>
          <a:xfrm>
            <a:off x="611180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3"/>
          <p:cNvSpPr/>
          <p:nvPr>
            <p:ph idx="7" type="pic"/>
          </p:nvPr>
        </p:nvSpPr>
        <p:spPr>
          <a:xfrm>
            <a:off x="75938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3"/>
          <p:cNvSpPr txBox="1"/>
          <p:nvPr>
            <p:ph idx="8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3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3"/>
          <p:cNvSpPr txBox="1"/>
          <p:nvPr>
            <p:ph idx="9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33"/>
          <p:cNvSpPr txBox="1"/>
          <p:nvPr>
            <p:ph idx="13" type="title"/>
          </p:nvPr>
        </p:nvSpPr>
        <p:spPr>
          <a:xfrm>
            <a:off x="283850" y="474875"/>
            <a:ext cx="2773200" cy="17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33"/>
          <p:cNvSpPr txBox="1"/>
          <p:nvPr>
            <p:ph idx="14" type="title"/>
          </p:nvPr>
        </p:nvSpPr>
        <p:spPr>
          <a:xfrm>
            <a:off x="46297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33"/>
          <p:cNvSpPr txBox="1"/>
          <p:nvPr>
            <p:ph idx="15" type="title"/>
          </p:nvPr>
        </p:nvSpPr>
        <p:spPr>
          <a:xfrm>
            <a:off x="611180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33"/>
          <p:cNvSpPr txBox="1"/>
          <p:nvPr>
            <p:ph idx="16" type="title"/>
          </p:nvPr>
        </p:nvSpPr>
        <p:spPr>
          <a:xfrm>
            <a:off x="75938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33"/>
          <p:cNvSpPr txBox="1"/>
          <p:nvPr>
            <p:ph idx="17" type="title"/>
          </p:nvPr>
        </p:nvSpPr>
        <p:spPr>
          <a:xfrm>
            <a:off x="46297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33"/>
          <p:cNvSpPr txBox="1"/>
          <p:nvPr>
            <p:ph idx="18" type="title"/>
          </p:nvPr>
        </p:nvSpPr>
        <p:spPr>
          <a:xfrm>
            <a:off x="611180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33"/>
          <p:cNvSpPr txBox="1"/>
          <p:nvPr>
            <p:ph idx="19" type="title"/>
          </p:nvPr>
        </p:nvSpPr>
        <p:spPr>
          <a:xfrm>
            <a:off x="75938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1">
  <p:cSld name="CUSTOM_3">
    <p:bg>
      <p:bgPr>
        <a:solidFill>
          <a:schemeClr val="accen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/>
          <p:nvPr>
            <p:ph idx="2" type="pic"/>
          </p:nvPr>
        </p:nvSpPr>
        <p:spPr>
          <a:xfrm>
            <a:off x="245670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4"/>
          <p:cNvSpPr txBox="1"/>
          <p:nvPr>
            <p:ph type="title"/>
          </p:nvPr>
        </p:nvSpPr>
        <p:spPr>
          <a:xfrm>
            <a:off x="263535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263535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43" name="Google Shape;243;p34"/>
          <p:cNvSpPr txBox="1"/>
          <p:nvPr>
            <p:ph idx="3" type="title"/>
          </p:nvPr>
        </p:nvSpPr>
        <p:spPr>
          <a:xfrm>
            <a:off x="263535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44" name="Google Shape;244;p34"/>
          <p:cNvSpPr/>
          <p:nvPr>
            <p:ph idx="4" type="pic"/>
          </p:nvPr>
        </p:nvSpPr>
        <p:spPr>
          <a:xfrm>
            <a:off x="4084738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34"/>
          <p:cNvSpPr txBox="1"/>
          <p:nvPr>
            <p:ph idx="5" type="title"/>
          </p:nvPr>
        </p:nvSpPr>
        <p:spPr>
          <a:xfrm>
            <a:off x="4263388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34"/>
          <p:cNvSpPr txBox="1"/>
          <p:nvPr>
            <p:ph idx="6" type="body"/>
          </p:nvPr>
        </p:nvSpPr>
        <p:spPr>
          <a:xfrm>
            <a:off x="4263388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47" name="Google Shape;247;p34"/>
          <p:cNvSpPr txBox="1"/>
          <p:nvPr>
            <p:ph idx="7" type="title"/>
          </p:nvPr>
        </p:nvSpPr>
        <p:spPr>
          <a:xfrm>
            <a:off x="4263388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48" name="Google Shape;248;p34"/>
          <p:cNvSpPr/>
          <p:nvPr>
            <p:ph idx="8" type="pic"/>
          </p:nvPr>
        </p:nvSpPr>
        <p:spPr>
          <a:xfrm>
            <a:off x="5713225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34"/>
          <p:cNvSpPr txBox="1"/>
          <p:nvPr>
            <p:ph idx="9" type="title"/>
          </p:nvPr>
        </p:nvSpPr>
        <p:spPr>
          <a:xfrm>
            <a:off x="5891875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34"/>
          <p:cNvSpPr txBox="1"/>
          <p:nvPr>
            <p:ph idx="13" type="body"/>
          </p:nvPr>
        </p:nvSpPr>
        <p:spPr>
          <a:xfrm>
            <a:off x="5891875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51" name="Google Shape;251;p34"/>
          <p:cNvSpPr txBox="1"/>
          <p:nvPr>
            <p:ph idx="14" type="title"/>
          </p:nvPr>
        </p:nvSpPr>
        <p:spPr>
          <a:xfrm>
            <a:off x="5891875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52" name="Google Shape;252;p34"/>
          <p:cNvSpPr/>
          <p:nvPr>
            <p:ph idx="15" type="pic"/>
          </p:nvPr>
        </p:nvSpPr>
        <p:spPr>
          <a:xfrm>
            <a:off x="734195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34"/>
          <p:cNvSpPr txBox="1"/>
          <p:nvPr>
            <p:ph idx="16" type="title"/>
          </p:nvPr>
        </p:nvSpPr>
        <p:spPr>
          <a:xfrm>
            <a:off x="752060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34"/>
          <p:cNvSpPr txBox="1"/>
          <p:nvPr>
            <p:ph idx="17" type="body"/>
          </p:nvPr>
        </p:nvSpPr>
        <p:spPr>
          <a:xfrm>
            <a:off x="752060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55" name="Google Shape;255;p34"/>
          <p:cNvSpPr txBox="1"/>
          <p:nvPr>
            <p:ph idx="18" type="title"/>
          </p:nvPr>
        </p:nvSpPr>
        <p:spPr>
          <a:xfrm>
            <a:off x="752060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4"/>
          <p:cNvSpPr txBox="1"/>
          <p:nvPr>
            <p:ph idx="19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20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21" type="title"/>
          </p:nvPr>
        </p:nvSpPr>
        <p:spPr>
          <a:xfrm>
            <a:off x="283850" y="285900"/>
            <a:ext cx="2055600" cy="12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2">
  <p:cSld name="CUSTOM_4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049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1049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3" name="Google Shape;263;p35"/>
          <p:cNvSpPr txBox="1"/>
          <p:nvPr>
            <p:ph idx="2" type="title"/>
          </p:nvPr>
        </p:nvSpPr>
        <p:spPr>
          <a:xfrm>
            <a:off x="1049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4" name="Google Shape;264;p35"/>
          <p:cNvSpPr txBox="1"/>
          <p:nvPr>
            <p:ph idx="3" type="body"/>
          </p:nvPr>
        </p:nvSpPr>
        <p:spPr>
          <a:xfrm>
            <a:off x="1049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5" name="Google Shape;265;p35"/>
          <p:cNvSpPr txBox="1"/>
          <p:nvPr>
            <p:ph idx="4" type="title"/>
          </p:nvPr>
        </p:nvSpPr>
        <p:spPr>
          <a:xfrm>
            <a:off x="3950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6" name="Google Shape;266;p35"/>
          <p:cNvSpPr txBox="1"/>
          <p:nvPr>
            <p:ph idx="5" type="body"/>
          </p:nvPr>
        </p:nvSpPr>
        <p:spPr>
          <a:xfrm>
            <a:off x="3950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7" name="Google Shape;267;p35"/>
          <p:cNvSpPr txBox="1"/>
          <p:nvPr>
            <p:ph idx="6" type="title"/>
          </p:nvPr>
        </p:nvSpPr>
        <p:spPr>
          <a:xfrm>
            <a:off x="3950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8" name="Google Shape;268;p35"/>
          <p:cNvSpPr txBox="1"/>
          <p:nvPr>
            <p:ph idx="7" type="body"/>
          </p:nvPr>
        </p:nvSpPr>
        <p:spPr>
          <a:xfrm>
            <a:off x="3950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9" name="Google Shape;269;p35"/>
          <p:cNvSpPr txBox="1"/>
          <p:nvPr>
            <p:ph idx="8" type="title"/>
          </p:nvPr>
        </p:nvSpPr>
        <p:spPr>
          <a:xfrm>
            <a:off x="6851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0" name="Google Shape;270;p35"/>
          <p:cNvSpPr txBox="1"/>
          <p:nvPr>
            <p:ph idx="9" type="body"/>
          </p:nvPr>
        </p:nvSpPr>
        <p:spPr>
          <a:xfrm>
            <a:off x="6851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71" name="Google Shape;271;p35"/>
          <p:cNvSpPr txBox="1"/>
          <p:nvPr>
            <p:ph idx="13" type="title"/>
          </p:nvPr>
        </p:nvSpPr>
        <p:spPr>
          <a:xfrm>
            <a:off x="6851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2" name="Google Shape;272;p35"/>
          <p:cNvSpPr txBox="1"/>
          <p:nvPr>
            <p:ph idx="14" type="body"/>
          </p:nvPr>
        </p:nvSpPr>
        <p:spPr>
          <a:xfrm>
            <a:off x="6851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35"/>
          <p:cNvSpPr txBox="1"/>
          <p:nvPr>
            <p:ph idx="15" type="title"/>
          </p:nvPr>
        </p:nvSpPr>
        <p:spPr>
          <a:xfrm>
            <a:off x="283850" y="285900"/>
            <a:ext cx="85719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5" name="Google Shape;275;p35"/>
          <p:cNvSpPr/>
          <p:nvPr>
            <p:ph idx="16" type="pic"/>
          </p:nvPr>
        </p:nvSpPr>
        <p:spPr>
          <a:xfrm>
            <a:off x="290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35"/>
          <p:cNvSpPr/>
          <p:nvPr>
            <p:ph idx="17" type="pic"/>
          </p:nvPr>
        </p:nvSpPr>
        <p:spPr>
          <a:xfrm>
            <a:off x="290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35"/>
          <p:cNvSpPr/>
          <p:nvPr>
            <p:ph idx="18" type="pic"/>
          </p:nvPr>
        </p:nvSpPr>
        <p:spPr>
          <a:xfrm>
            <a:off x="3191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35"/>
          <p:cNvSpPr/>
          <p:nvPr>
            <p:ph idx="19" type="pic"/>
          </p:nvPr>
        </p:nvSpPr>
        <p:spPr>
          <a:xfrm>
            <a:off x="3191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35"/>
          <p:cNvSpPr/>
          <p:nvPr>
            <p:ph idx="20" type="pic"/>
          </p:nvPr>
        </p:nvSpPr>
        <p:spPr>
          <a:xfrm>
            <a:off x="6092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35"/>
          <p:cNvSpPr/>
          <p:nvPr>
            <p:ph idx="21" type="pic"/>
          </p:nvPr>
        </p:nvSpPr>
        <p:spPr>
          <a:xfrm>
            <a:off x="6092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35"/>
          <p:cNvSpPr txBox="1"/>
          <p:nvPr>
            <p:ph idx="2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5"/>
          <p:cNvSpPr txBox="1"/>
          <p:nvPr>
            <p:ph idx="2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body text">
  <p:cSld name="CUSTOM_2"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/>
          <p:nvPr>
            <p:ph idx="2" type="pic"/>
          </p:nvPr>
        </p:nvSpPr>
        <p:spPr>
          <a:xfrm>
            <a:off x="3186000" y="3242875"/>
            <a:ext cx="27981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36"/>
          <p:cNvSpPr/>
          <p:nvPr>
            <p:ph idx="3" type="pic"/>
          </p:nvPr>
        </p:nvSpPr>
        <p:spPr>
          <a:xfrm>
            <a:off x="5984100" y="3242875"/>
            <a:ext cx="14406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36"/>
          <p:cNvSpPr/>
          <p:nvPr>
            <p:ph idx="4" type="pic"/>
          </p:nvPr>
        </p:nvSpPr>
        <p:spPr>
          <a:xfrm>
            <a:off x="7412150" y="1440350"/>
            <a:ext cx="14415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36"/>
          <p:cNvSpPr/>
          <p:nvPr>
            <p:ph idx="5" type="pic"/>
          </p:nvPr>
        </p:nvSpPr>
        <p:spPr>
          <a:xfrm>
            <a:off x="7412150" y="0"/>
            <a:ext cx="14415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36"/>
          <p:cNvSpPr/>
          <p:nvPr>
            <p:ph idx="6" type="pic"/>
          </p:nvPr>
        </p:nvSpPr>
        <p:spPr>
          <a:xfrm>
            <a:off x="3184850" y="0"/>
            <a:ext cx="42273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6"/>
          <p:cNvSpPr txBox="1"/>
          <p:nvPr>
            <p:ph idx="7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6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36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6"/>
          <p:cNvSpPr txBox="1"/>
          <p:nvPr>
            <p:ph idx="9" type="title"/>
          </p:nvPr>
        </p:nvSpPr>
        <p:spPr>
          <a:xfrm>
            <a:off x="283850" y="285900"/>
            <a:ext cx="27732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283850" y="2636275"/>
            <a:ext cx="2767200" cy="204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4">
    <p:bg>
      <p:bgPr>
        <a:solidFill>
          <a:schemeClr val="accen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/>
          <p:nvPr/>
        </p:nvSpPr>
        <p:spPr>
          <a:xfrm>
            <a:off x="5283375" y="285900"/>
            <a:ext cx="3573485" cy="357348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7" name="Google Shape;297;p37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298" name="Google Shape;298;p3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7"/>
          <p:cNvSpPr txBox="1"/>
          <p:nvPr>
            <p:ph idx="4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4" name="Google Shape;304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3" name="Google Shape;323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4" name="Google Shape;324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4" name="Google Shape;334;p4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5" name="Google Shape;335;p4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6" name="Google Shape;336;p4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4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4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5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2" name="Google Shape;342;p5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5" name="Google Shape;345;p5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6" name="Google Shape;346;p5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7" name="Google Shape;347;p5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8" name="Google Shape;348;p5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1" name="Google Shape;351;p5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2" name="Google Shape;352;p5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53" name="Google Shape;353;p52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4" name="Google Shape;354;p52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" name="Google Shape;355;p52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6" name="Google Shape;356;p52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9" name="Google Shape;359;p5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0" name="Google Shape;360;p5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1" name="Google Shape;361;p5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2" name="Google Shape;362;p5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3" name="Google Shape;363;p5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4" name="Google Shape;364;p5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5" name="Google Shape;365;p5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5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5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2" name="Google Shape;372;p5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5" name="Google Shape;37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5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7" name="Google Shape;377;p5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0" name="Google Shape;380;p5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1" name="Google Shape;381;p5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p5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3" name="Google Shape;383;p5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5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5" name="Google Shape;38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5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7" name="Google Shape;387;p5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8" name="Google Shape;388;p5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5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5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5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5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7" name="Google Shape;397;p5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5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5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5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5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84850" y="1555575"/>
            <a:ext cx="57105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2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239825" y="1398125"/>
            <a:ext cx="36489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79">
          <p15:clr>
            <a:srgbClr val="E46962"/>
          </p15:clr>
        </p15:guide>
        <p15:guide id="2" pos="179">
          <p15:clr>
            <a:srgbClr val="E46962"/>
          </p15:clr>
        </p15:guide>
        <p15:guide id="3" orient="horz" pos="180">
          <p15:clr>
            <a:srgbClr val="E46962"/>
          </p15:clr>
        </p15:guide>
        <p15:guide id="4" orient="horz" pos="3060">
          <p15:clr>
            <a:srgbClr val="E46962"/>
          </p15:clr>
        </p15:guide>
        <p15:guide id="5" pos="2842">
          <p15:clr>
            <a:srgbClr val="E46962"/>
          </p15:clr>
        </p15:guide>
        <p15:guide id="6" pos="2916">
          <p15:clr>
            <a:srgbClr val="E46962"/>
          </p15:clr>
        </p15:guide>
        <p15:guide id="7" pos="1474">
          <p15:clr>
            <a:srgbClr val="E46962"/>
          </p15:clr>
        </p15:guide>
        <p15:guide id="8" pos="1548">
          <p15:clr>
            <a:srgbClr val="E46962"/>
          </p15:clr>
        </p15:guide>
        <p15:guide id="9" pos="4211">
          <p15:clr>
            <a:srgbClr val="E46962"/>
          </p15:clr>
        </p15:guide>
        <p15:guide id="10" pos="4285">
          <p15:clr>
            <a:srgbClr val="E46962"/>
          </p15:clr>
        </p15:guide>
        <p15:guide id="11" pos="3753">
          <p15:clr>
            <a:srgbClr val="E46962"/>
          </p15:clr>
        </p15:guide>
        <p15:guide id="12" pos="3834">
          <p15:clr>
            <a:srgbClr val="E46962"/>
          </p15:clr>
        </p15:guide>
        <p15:guide id="13" pos="1926">
          <p15:clr>
            <a:srgbClr val="E46962"/>
          </p15:clr>
        </p15:guide>
        <p15:guide id="14" pos="2007">
          <p15:clr>
            <a:srgbClr val="E46962"/>
          </p15:clr>
        </p15:guide>
        <p15:guide id="15" orient="horz" pos="299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907">
          <p15:clr>
            <a:srgbClr val="E46962"/>
          </p15:clr>
        </p15:guide>
        <p15:guide id="18" orient="horz" pos="980">
          <p15:clr>
            <a:srgbClr val="E46962"/>
          </p15:clr>
        </p15:guide>
        <p15:guide id="19" orient="horz" pos="1588">
          <p15:clr>
            <a:srgbClr val="E46962"/>
          </p15:clr>
        </p15:guide>
        <p15:guide id="20" orient="horz" pos="1661">
          <p15:clr>
            <a:srgbClr val="E46962"/>
          </p15:clr>
        </p15:guide>
        <p15:guide id="21" orient="horz" pos="2269">
          <p15:clr>
            <a:srgbClr val="E46962"/>
          </p15:clr>
        </p15:guide>
        <p15:guide id="22" orient="horz" pos="2341">
          <p15:clr>
            <a:srgbClr val="E46962"/>
          </p15:clr>
        </p15:guide>
        <p15:guide id="23" orient="horz" pos="301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6" name="Google Shape;406;p59"/>
          <p:cNvCxnSpPr/>
          <p:nvPr/>
        </p:nvCxnSpPr>
        <p:spPr>
          <a:xfrm>
            <a:off x="283850" y="14675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59"/>
          <p:cNvCxnSpPr/>
          <p:nvPr/>
        </p:nvCxnSpPr>
        <p:spPr>
          <a:xfrm>
            <a:off x="283850" y="8296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5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59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MusicAI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cxnSp>
        <p:nvCxnSpPr>
          <p:cNvPr id="410" name="Google Shape;410;p59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1" name="Google Shape;411;p59" title="Blue Modern unique creative letter C logo design, Minimal line C initial based vector icon.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25" y="2888100"/>
            <a:ext cx="1427700" cy="142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60" title="licensed-imag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6093" y="1149950"/>
            <a:ext cx="6952593" cy="4571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p60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60"/>
          <p:cNvSpPr/>
          <p:nvPr/>
        </p:nvSpPr>
        <p:spPr>
          <a:xfrm rot="2699842">
            <a:off x="-2028780" y="3240921"/>
            <a:ext cx="4627236" cy="18374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9" name="Google Shape;419;p60"/>
          <p:cNvSpPr/>
          <p:nvPr/>
        </p:nvSpPr>
        <p:spPr>
          <a:xfrm>
            <a:off x="4855425" y="2133950"/>
            <a:ext cx="3838800" cy="2319900"/>
          </a:xfrm>
          <a:prstGeom prst="roundRect">
            <a:avLst>
              <a:gd fmla="val 9546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0" name="Google Shape;420;p60"/>
          <p:cNvSpPr txBox="1"/>
          <p:nvPr>
            <p:ph type="title"/>
          </p:nvPr>
        </p:nvSpPr>
        <p:spPr>
          <a:xfrm>
            <a:off x="284850" y="474875"/>
            <a:ext cx="2985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What is </a:t>
            </a:r>
            <a:endParaRPr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MusicAI</a:t>
            </a:r>
            <a:endParaRPr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21" name="Google Shape;421;p6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60"/>
          <p:cNvSpPr txBox="1"/>
          <p:nvPr>
            <p:ph idx="1" type="body"/>
          </p:nvPr>
        </p:nvSpPr>
        <p:spPr>
          <a:xfrm>
            <a:off x="4909875" y="2273476"/>
            <a:ext cx="3838800" cy="20187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MusicAI is a model that recommends the user a playlist of songs based on what the users listens to. </a:t>
            </a:r>
            <a:endParaRPr sz="30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cxnSp>
        <p:nvCxnSpPr>
          <p:cNvPr id="423" name="Google Shape;423;p60"/>
          <p:cNvCxnSpPr/>
          <p:nvPr/>
        </p:nvCxnSpPr>
        <p:spPr>
          <a:xfrm>
            <a:off x="283850" y="289575"/>
            <a:ext cx="682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60"/>
          <p:cNvCxnSpPr/>
          <p:nvPr/>
        </p:nvCxnSpPr>
        <p:spPr>
          <a:xfrm>
            <a:off x="283850" y="1751850"/>
            <a:ext cx="6821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60"/>
          <p:cNvSpPr txBox="1"/>
          <p:nvPr/>
        </p:nvSpPr>
        <p:spPr>
          <a:xfrm>
            <a:off x="3185700" y="48400"/>
            <a:ext cx="9648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?</a:t>
            </a:r>
            <a:endParaRPr sz="1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6" name="Google Shape;426;p60"/>
          <p:cNvSpPr txBox="1"/>
          <p:nvPr/>
        </p:nvSpPr>
        <p:spPr>
          <a:xfrm>
            <a:off x="283850" y="1893750"/>
            <a:ext cx="516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Arush Gopalakrishnan, Miles Stephens, Ethan Senen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7" name="Google Shape;427;p60"/>
          <p:cNvSpPr/>
          <p:nvPr/>
        </p:nvSpPr>
        <p:spPr>
          <a:xfrm>
            <a:off x="7011457" y="200376"/>
            <a:ext cx="1727100" cy="17037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7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7475" lIns="67475" spcFirstLastPara="1" rIns="67475" wrap="square" tIns="67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33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28" name="Google Shape;428;p60" title="Blue Modern unique creative letter C logo design, Minimal line C initial based vector icon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5598" y="269686"/>
            <a:ext cx="1538685" cy="1538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61"/>
          <p:cNvSpPr txBox="1"/>
          <p:nvPr>
            <p:ph type="title"/>
          </p:nvPr>
        </p:nvSpPr>
        <p:spPr>
          <a:xfrm>
            <a:off x="283850" y="285900"/>
            <a:ext cx="56742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Our Process</a:t>
            </a:r>
            <a:endParaRPr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35" name="Google Shape;435;p61"/>
          <p:cNvSpPr txBox="1"/>
          <p:nvPr>
            <p:ph idx="1" type="body"/>
          </p:nvPr>
        </p:nvSpPr>
        <p:spPr>
          <a:xfrm>
            <a:off x="285600" y="3740813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trained the AI model on a </a:t>
            </a:r>
            <a:r>
              <a:rPr lang="en"/>
              <a:t>database</a:t>
            </a:r>
            <a:r>
              <a:rPr lang="en"/>
              <a:t> </a:t>
            </a:r>
            <a:r>
              <a:rPr lang="en"/>
              <a:t>containing</a:t>
            </a:r>
            <a:r>
              <a:rPr lang="en"/>
              <a:t> 1 million songs from spotify. The database also contains additional metrics like acousticness, energy, etc.</a:t>
            </a:r>
            <a:endParaRPr/>
          </a:p>
        </p:txBody>
      </p:sp>
      <p:sp>
        <p:nvSpPr>
          <p:cNvPr id="436" name="Google Shape;436;p61"/>
          <p:cNvSpPr txBox="1"/>
          <p:nvPr>
            <p:ph idx="4" type="body"/>
          </p:nvPr>
        </p:nvSpPr>
        <p:spPr>
          <a:xfrm>
            <a:off x="3484575" y="374082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Next, we </a:t>
            </a:r>
            <a:r>
              <a:rPr lang="en"/>
              <a:t>integrated</a:t>
            </a:r>
            <a:r>
              <a:rPr lang="en"/>
              <a:t> Spotify’s API and imported a library so that we could use it in python.</a:t>
            </a:r>
            <a:endParaRPr/>
          </a:p>
        </p:txBody>
      </p:sp>
      <p:sp>
        <p:nvSpPr>
          <p:cNvPr id="437" name="Google Shape;437;p61"/>
          <p:cNvSpPr txBox="1"/>
          <p:nvPr>
            <p:ph idx="5" type="body"/>
          </p:nvPr>
        </p:nvSpPr>
        <p:spPr>
          <a:xfrm>
            <a:off x="6802700" y="3740813"/>
            <a:ext cx="20547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step we took was feeding the model data from Spotify’s API, reading liked songs, and then </a:t>
            </a:r>
            <a:r>
              <a:rPr lang="en"/>
              <a:t>recommending </a:t>
            </a:r>
            <a:r>
              <a:rPr lang="en"/>
              <a:t>music.</a:t>
            </a:r>
            <a:endParaRPr/>
          </a:p>
        </p:txBody>
      </p:sp>
      <p:sp>
        <p:nvSpPr>
          <p:cNvPr id="438" name="Google Shape;438;p61"/>
          <p:cNvSpPr/>
          <p:nvPr/>
        </p:nvSpPr>
        <p:spPr>
          <a:xfrm>
            <a:off x="284851" y="3124663"/>
            <a:ext cx="493800" cy="49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9" name="Google Shape;439;p61"/>
          <p:cNvSpPr/>
          <p:nvPr/>
        </p:nvSpPr>
        <p:spPr>
          <a:xfrm>
            <a:off x="3509867" y="3124661"/>
            <a:ext cx="493800" cy="49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0" name="Google Shape;440;p61"/>
          <p:cNvSpPr/>
          <p:nvPr/>
        </p:nvSpPr>
        <p:spPr>
          <a:xfrm>
            <a:off x="6802059" y="3124663"/>
            <a:ext cx="493800" cy="49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41" name="Google Shape;441;p61"/>
          <p:cNvCxnSpPr/>
          <p:nvPr/>
        </p:nvCxnSpPr>
        <p:spPr>
          <a:xfrm>
            <a:off x="283850" y="2910150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61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3" name="Google Shape;443;p61"/>
          <p:cNvGrpSpPr/>
          <p:nvPr/>
        </p:nvGrpSpPr>
        <p:grpSpPr>
          <a:xfrm>
            <a:off x="3557725" y="917825"/>
            <a:ext cx="4901525" cy="1718450"/>
            <a:chOff x="778650" y="977900"/>
            <a:chExt cx="4901525" cy="1718450"/>
          </a:xfrm>
        </p:grpSpPr>
        <p:sp>
          <p:nvSpPr>
            <p:cNvPr id="444" name="Google Shape;444;p61"/>
            <p:cNvSpPr/>
            <p:nvPr/>
          </p:nvSpPr>
          <p:spPr>
            <a:xfrm>
              <a:off x="778650" y="1622950"/>
              <a:ext cx="812100" cy="965700"/>
            </a:xfrm>
            <a:prstGeom prst="snip1Rect">
              <a:avLst>
                <a:gd fmla="val 16667" name="adj"/>
              </a:avLst>
            </a:prstGeom>
            <a:solidFill>
              <a:srgbClr val="D9EAD3"/>
            </a:solidFill>
            <a:ln cap="flat" cmpd="sng" w="334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0300" lIns="80300" spcFirstLastPara="1" rIns="80300" wrap="square" tIns="80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29">
                  <a:latin typeface="Inter"/>
                  <a:ea typeface="Inter"/>
                  <a:cs typeface="Inter"/>
                  <a:sym typeface="Inter"/>
                </a:rPr>
                <a:t>Dataset</a:t>
              </a:r>
              <a:endParaRPr sz="1229"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45" name="Google Shape;445;p61"/>
            <p:cNvSpPr/>
            <p:nvPr/>
          </p:nvSpPr>
          <p:spPr>
            <a:xfrm>
              <a:off x="2778980" y="1764120"/>
              <a:ext cx="705600" cy="705600"/>
            </a:xfrm>
            <a:prstGeom prst="rect">
              <a:avLst/>
            </a:prstGeom>
            <a:solidFill>
              <a:srgbClr val="F4CCCC"/>
            </a:solidFill>
            <a:ln cap="flat" cmpd="sng" w="334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0300" lIns="80300" spcFirstLastPara="1" rIns="80300" wrap="square" tIns="80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29">
                  <a:latin typeface="Inter"/>
                  <a:ea typeface="Inter"/>
                  <a:cs typeface="Inter"/>
                  <a:sym typeface="Inter"/>
                </a:rPr>
                <a:t>KNN</a:t>
              </a:r>
              <a:endParaRPr sz="1229"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446" name="Google Shape;446;p61"/>
            <p:cNvCxnSpPr/>
            <p:nvPr/>
          </p:nvCxnSpPr>
          <p:spPr>
            <a:xfrm>
              <a:off x="1790950" y="2105805"/>
              <a:ext cx="715500" cy="0"/>
            </a:xfrm>
            <a:prstGeom prst="straightConnector1">
              <a:avLst/>
            </a:prstGeom>
            <a:noFill/>
            <a:ln cap="flat" cmpd="sng" w="83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7" name="Google Shape;447;p61"/>
            <p:cNvSpPr/>
            <p:nvPr/>
          </p:nvSpPr>
          <p:spPr>
            <a:xfrm>
              <a:off x="2264825" y="977900"/>
              <a:ext cx="1738800" cy="345900"/>
            </a:xfrm>
            <a:prstGeom prst="rect">
              <a:avLst/>
            </a:prstGeom>
            <a:solidFill>
              <a:srgbClr val="EFEFEF"/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Inter"/>
                  <a:ea typeface="Inter"/>
                  <a:cs typeface="Inter"/>
                  <a:sym typeface="Inter"/>
                </a:rPr>
                <a:t>Spotify API data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448" name="Google Shape;448;p61"/>
            <p:cNvCxnSpPr/>
            <p:nvPr/>
          </p:nvCxnSpPr>
          <p:spPr>
            <a:xfrm>
              <a:off x="3120950" y="1399650"/>
              <a:ext cx="0" cy="288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9" name="Google Shape;449;p61"/>
            <p:cNvCxnSpPr/>
            <p:nvPr/>
          </p:nvCxnSpPr>
          <p:spPr>
            <a:xfrm>
              <a:off x="3687925" y="2116930"/>
              <a:ext cx="715500" cy="0"/>
            </a:xfrm>
            <a:prstGeom prst="straightConnector1">
              <a:avLst/>
            </a:prstGeom>
            <a:noFill/>
            <a:ln cap="flat" cmpd="sng" w="8375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50" name="Google Shape;450;p61"/>
            <p:cNvSpPr/>
            <p:nvPr/>
          </p:nvSpPr>
          <p:spPr>
            <a:xfrm>
              <a:off x="4606775" y="1622950"/>
              <a:ext cx="1073400" cy="1073400"/>
            </a:xfrm>
            <a:prstGeom prst="ellipse">
              <a:avLst/>
            </a:prstGeom>
            <a:solidFill>
              <a:srgbClr val="FCE5CD"/>
            </a:solidFill>
            <a:ln cap="flat" cmpd="sng" w="3810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Inter"/>
                  <a:ea typeface="Inter"/>
                  <a:cs typeface="Inter"/>
                  <a:sym typeface="Inter"/>
                </a:rPr>
                <a:t>Song recs</a:t>
              </a: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451" name="Google Shape;451;p61"/>
          <p:cNvSpPr/>
          <p:nvPr/>
        </p:nvSpPr>
        <p:spPr>
          <a:xfrm>
            <a:off x="476746" y="1614166"/>
            <a:ext cx="2688200" cy="1265825"/>
          </a:xfrm>
          <a:custGeom>
            <a:rect b="b" l="l" r="r" t="t"/>
            <a:pathLst>
              <a:path extrusionOk="0" h="50633" w="107528">
                <a:moveTo>
                  <a:pt x="6450" y="50633"/>
                </a:moveTo>
                <a:cubicBezTo>
                  <a:pt x="6689" y="42568"/>
                  <a:pt x="-8962" y="9294"/>
                  <a:pt x="7884" y="2245"/>
                </a:cubicBezTo>
                <a:cubicBezTo>
                  <a:pt x="24730" y="-4804"/>
                  <a:pt x="90921" y="7323"/>
                  <a:pt x="107528" y="8338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52" name="Google Shape;452;p61"/>
          <p:cNvCxnSpPr/>
          <p:nvPr/>
        </p:nvCxnSpPr>
        <p:spPr>
          <a:xfrm rot="10800000">
            <a:off x="3014975" y="1720275"/>
            <a:ext cx="146100" cy="102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61"/>
          <p:cNvCxnSpPr/>
          <p:nvPr/>
        </p:nvCxnSpPr>
        <p:spPr>
          <a:xfrm flipH="1">
            <a:off x="3010475" y="1822875"/>
            <a:ext cx="150600" cy="837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9" name="Google Shape;459;p62"/>
          <p:cNvGrpSpPr/>
          <p:nvPr/>
        </p:nvGrpSpPr>
        <p:grpSpPr>
          <a:xfrm>
            <a:off x="-2400" y="1555125"/>
            <a:ext cx="9146400" cy="3128600"/>
            <a:chOff x="-2400" y="1555125"/>
            <a:chExt cx="9146400" cy="3128600"/>
          </a:xfrm>
        </p:grpSpPr>
        <p:sp>
          <p:nvSpPr>
            <p:cNvPr id="460" name="Google Shape;460;p62"/>
            <p:cNvSpPr txBox="1"/>
            <p:nvPr/>
          </p:nvSpPr>
          <p:spPr>
            <a:xfrm>
              <a:off x="284850" y="2002750"/>
              <a:ext cx="34944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18287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Take in features of each song as positions in a multidimensional space.</a:t>
              </a:r>
              <a:endParaRPr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61" name="Google Shape;461;p62"/>
            <p:cNvSpPr txBox="1"/>
            <p:nvPr/>
          </p:nvSpPr>
          <p:spPr>
            <a:xfrm>
              <a:off x="284850" y="1555575"/>
              <a:ext cx="34944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K-nearest neighbors</a:t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62" name="Google Shape;462;p62"/>
            <p:cNvSpPr txBox="1"/>
            <p:nvPr/>
          </p:nvSpPr>
          <p:spPr>
            <a:xfrm>
              <a:off x="284850" y="2673326"/>
              <a:ext cx="3494400" cy="4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18287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Get input songs and find the mean of their characteristics.</a:t>
              </a:r>
              <a:endParaRPr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63" name="Google Shape;463;p62"/>
            <p:cNvSpPr txBox="1"/>
            <p:nvPr/>
          </p:nvSpPr>
          <p:spPr>
            <a:xfrm>
              <a:off x="284850" y="3343475"/>
              <a:ext cx="3494400" cy="45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18287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Search for what is nearest in the space.</a:t>
              </a:r>
              <a:endParaRPr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464" name="Google Shape;464;p62"/>
            <p:cNvSpPr txBox="1"/>
            <p:nvPr/>
          </p:nvSpPr>
          <p:spPr>
            <a:xfrm>
              <a:off x="284850" y="4013600"/>
              <a:ext cx="3494400" cy="41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18287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8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The closest songs will be recommended.</a:t>
              </a:r>
              <a:endParaRPr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465" name="Google Shape;465;p62"/>
            <p:cNvCxnSpPr/>
            <p:nvPr/>
          </p:nvCxnSpPr>
          <p:spPr>
            <a:xfrm>
              <a:off x="-2400" y="2003200"/>
              <a:ext cx="9146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62"/>
            <p:cNvCxnSpPr/>
            <p:nvPr/>
          </p:nvCxnSpPr>
          <p:spPr>
            <a:xfrm>
              <a:off x="-2400" y="2673333"/>
              <a:ext cx="9146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62"/>
            <p:cNvCxnSpPr/>
            <p:nvPr/>
          </p:nvCxnSpPr>
          <p:spPr>
            <a:xfrm>
              <a:off x="-2400" y="3343467"/>
              <a:ext cx="9146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62"/>
            <p:cNvCxnSpPr/>
            <p:nvPr/>
          </p:nvCxnSpPr>
          <p:spPr>
            <a:xfrm>
              <a:off x="-2400" y="4013600"/>
              <a:ext cx="9146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62"/>
            <p:cNvCxnSpPr/>
            <p:nvPr/>
          </p:nvCxnSpPr>
          <p:spPr>
            <a:xfrm>
              <a:off x="-2400" y="4683725"/>
              <a:ext cx="9146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62"/>
            <p:cNvCxnSpPr/>
            <p:nvPr/>
          </p:nvCxnSpPr>
          <p:spPr>
            <a:xfrm>
              <a:off x="-2400" y="1555125"/>
              <a:ext cx="91464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1" name="Google Shape;471;p62"/>
          <p:cNvSpPr txBox="1"/>
          <p:nvPr>
            <p:ph type="title"/>
          </p:nvPr>
        </p:nvSpPr>
        <p:spPr>
          <a:xfrm>
            <a:off x="284850" y="285900"/>
            <a:ext cx="64239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Model </a:t>
            </a: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Architecture</a:t>
            </a: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endParaRPr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72" name="Google Shape;472;p62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473" name="Google Shape;473;p62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9" name="Google Shape;479;p63"/>
          <p:cNvSpPr txBox="1"/>
          <p:nvPr/>
        </p:nvSpPr>
        <p:spPr>
          <a:xfrm>
            <a:off x="284850" y="1088350"/>
            <a:ext cx="3513900" cy="3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We used a dataset from Kaggle, which contains over 1 million tracks, as well as lots of information.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Additionally, we did some minor preprocessing by filtering out songs with a popularity of 0 and removing songs that had invalid values.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80" name="Google Shape;480;p63"/>
          <p:cNvCxnSpPr/>
          <p:nvPr/>
        </p:nvCxnSpPr>
        <p:spPr>
          <a:xfrm>
            <a:off x="284850" y="1088800"/>
            <a:ext cx="857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63"/>
          <p:cNvSpPr txBox="1"/>
          <p:nvPr>
            <p:ph type="title"/>
          </p:nvPr>
        </p:nvSpPr>
        <p:spPr>
          <a:xfrm>
            <a:off x="284850" y="285900"/>
            <a:ext cx="64239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Data</a:t>
            </a:r>
            <a:endParaRPr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482" name="Google Shape;482;p63" title="inbox_5006553_317c91feba2aa097559fd59bf408e944_table_desc_sp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366" y="1307750"/>
            <a:ext cx="2494384" cy="3550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63" title="Screenshot 2025-07-30 11224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838" y="2894988"/>
            <a:ext cx="5378427" cy="196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4"/>
          <p:cNvSpPr txBox="1"/>
          <p:nvPr>
            <p:ph type="title"/>
          </p:nvPr>
        </p:nvSpPr>
        <p:spPr>
          <a:xfrm>
            <a:off x="284850" y="285900"/>
            <a:ext cx="64239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Demo</a:t>
            </a:r>
            <a:endParaRPr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489" name="Google Shape;489;p64" title="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5" y="892275"/>
            <a:ext cx="6497558" cy="408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5"/>
          <p:cNvSpPr/>
          <p:nvPr/>
        </p:nvSpPr>
        <p:spPr>
          <a:xfrm>
            <a:off x="146250" y="756900"/>
            <a:ext cx="8851500" cy="4386600"/>
          </a:xfrm>
          <a:prstGeom prst="roundRect">
            <a:avLst>
              <a:gd fmla="val 9389" name="adj"/>
            </a:avLst>
          </a:prstGeom>
          <a:solidFill>
            <a:srgbClr val="F0EEE2">
              <a:alpha val="8416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5" name="Google Shape;495;p65"/>
          <p:cNvSpPr/>
          <p:nvPr/>
        </p:nvSpPr>
        <p:spPr>
          <a:xfrm>
            <a:off x="419388" y="1012625"/>
            <a:ext cx="1477500" cy="34419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96" name="Google Shape;496;p65"/>
          <p:cNvPicPr preferRelativeResize="0"/>
          <p:nvPr/>
        </p:nvPicPr>
        <p:blipFill rotWithShape="1">
          <a:blip r:embed="rId3">
            <a:alphaModFix/>
          </a:blip>
          <a:srcRect b="0" l="3582" r="3377" t="0"/>
          <a:stretch/>
        </p:blipFill>
        <p:spPr>
          <a:xfrm>
            <a:off x="493937" y="2042076"/>
            <a:ext cx="1328400" cy="2310887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5"/>
          <p:cNvSpPr/>
          <p:nvPr/>
        </p:nvSpPr>
        <p:spPr>
          <a:xfrm>
            <a:off x="493938" y="2459999"/>
            <a:ext cx="1328400" cy="24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8" name="Google Shape;498;p65"/>
          <p:cNvSpPr/>
          <p:nvPr/>
        </p:nvSpPr>
        <p:spPr>
          <a:xfrm>
            <a:off x="2520150" y="1748063"/>
            <a:ext cx="1289700" cy="2626200"/>
          </a:xfrm>
          <a:prstGeom prst="roundRect">
            <a:avLst>
              <a:gd fmla="val 16667" name="adj"/>
            </a:avLst>
          </a:prstGeom>
          <a:solidFill>
            <a:srgbClr val="2A2A2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9" name="Google Shape;499;p65"/>
          <p:cNvSpPr/>
          <p:nvPr/>
        </p:nvSpPr>
        <p:spPr>
          <a:xfrm>
            <a:off x="5532613" y="2708700"/>
            <a:ext cx="3189600" cy="22305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0" name="Google Shape;500;p65"/>
          <p:cNvSpPr txBox="1"/>
          <p:nvPr/>
        </p:nvSpPr>
        <p:spPr>
          <a:xfrm>
            <a:off x="2520150" y="2588638"/>
            <a:ext cx="1289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Step 2: The account page will tab you to your web browser, once there click on ‘Edit personal info’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1" name="Google Shape;501;p65"/>
          <p:cNvSpPr/>
          <p:nvPr/>
        </p:nvSpPr>
        <p:spPr>
          <a:xfrm>
            <a:off x="2524925" y="1092863"/>
            <a:ext cx="4365600" cy="1421100"/>
          </a:xfrm>
          <a:prstGeom prst="roundRect">
            <a:avLst>
              <a:gd fmla="val 16667" name="adj"/>
            </a:avLst>
          </a:prstGeom>
          <a:solidFill>
            <a:srgbClr val="2A2A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2" name="Google Shape;502;p65"/>
          <p:cNvSpPr txBox="1"/>
          <p:nvPr>
            <p:ph type="title"/>
          </p:nvPr>
        </p:nvSpPr>
        <p:spPr>
          <a:xfrm>
            <a:off x="284850" y="285900"/>
            <a:ext cx="85719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How to </a:t>
            </a: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access</a:t>
            </a: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 your Spotify username:</a:t>
            </a:r>
            <a:endParaRPr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503" name="Google Shape;503;p65"/>
          <p:cNvSpPr/>
          <p:nvPr/>
        </p:nvSpPr>
        <p:spPr>
          <a:xfrm>
            <a:off x="1560483" y="2135810"/>
            <a:ext cx="204000" cy="204000"/>
          </a:xfrm>
          <a:prstGeom prst="ellipse">
            <a:avLst/>
          </a:prstGeom>
          <a:solidFill>
            <a:schemeClr val="lt2"/>
          </a:solidFill>
          <a:ln cap="flat" cmpd="sng" w="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1750" lIns="51750" spcFirstLastPara="1" rIns="51750" wrap="square" tIns="51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92">
                <a:latin typeface="Inter"/>
                <a:ea typeface="Inter"/>
                <a:cs typeface="Inter"/>
                <a:sym typeface="Inter"/>
              </a:rPr>
              <a:t>?</a:t>
            </a:r>
            <a:endParaRPr sz="792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4" name="Google Shape;504;p65"/>
          <p:cNvSpPr txBox="1"/>
          <p:nvPr/>
        </p:nvSpPr>
        <p:spPr>
          <a:xfrm>
            <a:off x="493938" y="1078013"/>
            <a:ext cx="132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Step 1: Click on your profile and go to ‘Account’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05" name="Google Shape;505;p65"/>
          <p:cNvPicPr preferRelativeResize="0"/>
          <p:nvPr/>
        </p:nvPicPr>
        <p:blipFill rotWithShape="1">
          <a:blip r:embed="rId4">
            <a:alphaModFix/>
          </a:blip>
          <a:srcRect b="6095" l="576" r="0" t="5306"/>
          <a:stretch/>
        </p:blipFill>
        <p:spPr>
          <a:xfrm>
            <a:off x="2605075" y="1204788"/>
            <a:ext cx="4205300" cy="1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65"/>
          <p:cNvSpPr/>
          <p:nvPr/>
        </p:nvSpPr>
        <p:spPr>
          <a:xfrm>
            <a:off x="2605075" y="1499363"/>
            <a:ext cx="4205400" cy="248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07" name="Google Shape;507;p65"/>
          <p:cNvPicPr preferRelativeResize="0"/>
          <p:nvPr/>
        </p:nvPicPr>
        <p:blipFill rotWithShape="1">
          <a:blip r:embed="rId5">
            <a:alphaModFix/>
          </a:blip>
          <a:srcRect b="0" l="0" r="6305" t="0"/>
          <a:stretch/>
        </p:blipFill>
        <p:spPr>
          <a:xfrm>
            <a:off x="5793125" y="3529700"/>
            <a:ext cx="2668612" cy="127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5"/>
          <p:cNvSpPr txBox="1"/>
          <p:nvPr/>
        </p:nvSpPr>
        <p:spPr>
          <a:xfrm>
            <a:off x="5604763" y="2885025"/>
            <a:ext cx="304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Step 3: Copy this username into our AI model to generate results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9" name="Google Shape;509;p65"/>
          <p:cNvSpPr/>
          <p:nvPr/>
        </p:nvSpPr>
        <p:spPr>
          <a:xfrm>
            <a:off x="5762938" y="4519400"/>
            <a:ext cx="1685400" cy="2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6"/>
          <p:cNvSpPr txBox="1"/>
          <p:nvPr/>
        </p:nvSpPr>
        <p:spPr>
          <a:xfrm>
            <a:off x="284850" y="1440575"/>
            <a:ext cx="27723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Any questions?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Ask away!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515" name="Google Shape;515;p66"/>
          <p:cNvCxnSpPr/>
          <p:nvPr/>
        </p:nvCxnSpPr>
        <p:spPr>
          <a:xfrm>
            <a:off x="283850" y="1116850"/>
            <a:ext cx="277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66"/>
          <p:cNvSpPr txBox="1"/>
          <p:nvPr/>
        </p:nvSpPr>
        <p:spPr>
          <a:xfrm>
            <a:off x="284700" y="456375"/>
            <a:ext cx="20547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Q&amp;A</a:t>
            </a:r>
            <a:endParaRPr sz="6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7" name="Google Shape;517;p6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18" name="Google Shape;518;p66"/>
          <p:cNvCxnSpPr/>
          <p:nvPr/>
        </p:nvCxnSpPr>
        <p:spPr>
          <a:xfrm>
            <a:off x="283850" y="3217775"/>
            <a:ext cx="277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66"/>
          <p:cNvCxnSpPr/>
          <p:nvPr/>
        </p:nvCxnSpPr>
        <p:spPr>
          <a:xfrm>
            <a:off x="283850" y="285900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0" name="Google Shape;520;p66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5" name="Google Shape;525;p67"/>
          <p:cNvCxnSpPr/>
          <p:nvPr/>
        </p:nvCxnSpPr>
        <p:spPr>
          <a:xfrm>
            <a:off x="283850" y="3217783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67"/>
          <p:cNvCxnSpPr/>
          <p:nvPr/>
        </p:nvCxnSpPr>
        <p:spPr>
          <a:xfrm>
            <a:off x="283850" y="8296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67"/>
          <p:cNvSpPr txBox="1"/>
          <p:nvPr>
            <p:ph type="title"/>
          </p:nvPr>
        </p:nvSpPr>
        <p:spPr>
          <a:xfrm>
            <a:off x="283850" y="230676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528" name="Google Shape;528;p6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ject timeline/workflow presentation | Style 2 | Subway">
  <a:themeElements>
    <a:clrScheme name="Simple Light">
      <a:dk1>
        <a:srgbClr val="FAFAFA"/>
      </a:dk1>
      <a:lt1>
        <a:srgbClr val="000000"/>
      </a:lt1>
      <a:dk2>
        <a:srgbClr val="F0EEE2"/>
      </a:dk2>
      <a:lt2>
        <a:srgbClr val="B7B7B7"/>
      </a:lt2>
      <a:accent1>
        <a:srgbClr val="FFDD04"/>
      </a:accent1>
      <a:accent2>
        <a:srgbClr val="FFEE9B"/>
      </a:accent2>
      <a:accent3>
        <a:srgbClr val="2443FF"/>
      </a:accent3>
      <a:accent4>
        <a:srgbClr val="92A1FF"/>
      </a:accent4>
      <a:accent5>
        <a:srgbClr val="F8992B"/>
      </a:accent5>
      <a:accent6>
        <a:srgbClr val="FDCC9C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