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4"/>
  </p:sldMasterIdLst>
  <p:notesMasterIdLst>
    <p:notesMasterId r:id="rId19"/>
  </p:notesMasterIdLst>
  <p:handoutMasterIdLst>
    <p:handoutMasterId r:id="rId20"/>
  </p:handoutMasterIdLst>
  <p:sldIdLst>
    <p:sldId id="346" r:id="rId5"/>
    <p:sldId id="349" r:id="rId6"/>
    <p:sldId id="348" r:id="rId7"/>
    <p:sldId id="350" r:id="rId8"/>
    <p:sldId id="352" r:id="rId9"/>
    <p:sldId id="354" r:id="rId10"/>
    <p:sldId id="351" r:id="rId11"/>
    <p:sldId id="347" r:id="rId12"/>
    <p:sldId id="358" r:id="rId13"/>
    <p:sldId id="356" r:id="rId14"/>
    <p:sldId id="360" r:id="rId15"/>
    <p:sldId id="361" r:id="rId16"/>
    <p:sldId id="362" r:id="rId17"/>
    <p:sldId id="31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B521B-110B-D940-886A-15099D19B488}" v="12" dt="2024-10-13T15:06:16.688"/>
    <p1510:client id="{28C5EB73-53C1-9083-0A18-C16272354147}" v="5" dt="2024-10-13T19:08:33.700"/>
    <p1510:client id="{46C553F3-3473-6FB4-82DA-DA60D4582624}" v="3" dt="2024-10-14T21:40:14.220"/>
    <p1510:client id="{69C0FC98-3668-1F3D-03B8-64763E0BA22E}" v="119" dt="2024-10-13T19:23:38.617"/>
    <p1510:client id="{B4425600-37BD-F00A-8ACB-FA0DC47CB342}" v="19" dt="2024-10-14T21:38:36.018"/>
  </p1510:revLst>
</p1510:revInfo>
</file>

<file path=ppt/tableStyles.xml><?xml version="1.0" encoding="utf-8"?>
<a:tblStyleLst xmlns:a="http://schemas.openxmlformats.org/drawingml/2006/main" def="{0505E3EF-67EA-436B-97B2-0124C06EBD24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8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624" y="176"/>
      </p:cViewPr>
      <p:guideLst>
        <p:guide pos="384"/>
        <p:guide orient="horz" pos="432"/>
      </p:guideLst>
    </p:cSldViewPr>
  </p:slideViewPr>
  <p:outlineViewPr>
    <p:cViewPr>
      <p:scale>
        <a:sx n="33" d="100"/>
        <a:sy n="33" d="100"/>
      </p:scale>
      <p:origin x="0" y="-7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Snow" userId="b15fda16-656e-4d83-b76e-f55fb6bde3b8" providerId="ADAL" clId="{232B521B-110B-D940-886A-15099D19B488}"/>
    <pc:docChg chg="undo custSel addSld delSld modSld sldOrd">
      <pc:chgData name="Cody Snow" userId="b15fda16-656e-4d83-b76e-f55fb6bde3b8" providerId="ADAL" clId="{232B521B-110B-D940-886A-15099D19B488}" dt="2024-10-13T16:33:23.273" v="1534" actId="20578"/>
      <pc:docMkLst>
        <pc:docMk/>
      </pc:docMkLst>
      <pc:sldChg chg="modSp mod">
        <pc:chgData name="Cody Snow" userId="b15fda16-656e-4d83-b76e-f55fb6bde3b8" providerId="ADAL" clId="{232B521B-110B-D940-886A-15099D19B488}" dt="2024-10-13T16:10:52.378" v="1248" actId="20577"/>
        <pc:sldMkLst>
          <pc:docMk/>
          <pc:sldMk cId="29115342" sldId="319"/>
        </pc:sldMkLst>
        <pc:spChg chg="mod">
          <ac:chgData name="Cody Snow" userId="b15fda16-656e-4d83-b76e-f55fb6bde3b8" providerId="ADAL" clId="{232B521B-110B-D940-886A-15099D19B488}" dt="2024-10-13T16:10:52.378" v="1248" actId="20577"/>
          <ac:spMkLst>
            <pc:docMk/>
            <pc:sldMk cId="29115342" sldId="319"/>
            <ac:spMk id="3" creationId="{F0A3A921-9BB8-C0D5-4E13-E1019F166064}"/>
          </ac:spMkLst>
        </pc:spChg>
      </pc:sldChg>
      <pc:sldChg chg="addSp delSp modSp mod ord modClrScheme chgLayout">
        <pc:chgData name="Cody Snow" userId="b15fda16-656e-4d83-b76e-f55fb6bde3b8" providerId="ADAL" clId="{232B521B-110B-D940-886A-15099D19B488}" dt="2024-10-13T16:31:18.187" v="1508" actId="20578"/>
        <pc:sldMkLst>
          <pc:docMk/>
          <pc:sldMk cId="697101006" sldId="347"/>
        </pc:sldMkLst>
        <pc:spChg chg="add mod ord">
          <ac:chgData name="Cody Snow" userId="b15fda16-656e-4d83-b76e-f55fb6bde3b8" providerId="ADAL" clId="{232B521B-110B-D940-886A-15099D19B488}" dt="2024-10-13T16:24:24.786" v="1507" actId="20577"/>
          <ac:spMkLst>
            <pc:docMk/>
            <pc:sldMk cId="697101006" sldId="347"/>
            <ac:spMk id="2" creationId="{7B9664C4-A1FD-5E2F-E258-99C6238CDF5F}"/>
          </ac:spMkLst>
        </pc:spChg>
        <pc:spChg chg="add del mod">
          <ac:chgData name="Cody Snow" userId="b15fda16-656e-4d83-b76e-f55fb6bde3b8" providerId="ADAL" clId="{232B521B-110B-D940-886A-15099D19B488}" dt="2024-10-13T14:49:34.265" v="478" actId="478"/>
          <ac:spMkLst>
            <pc:docMk/>
            <pc:sldMk cId="697101006" sldId="347"/>
            <ac:spMk id="3" creationId="{EE8DE4FE-451F-7DB3-EF9D-21AA950C1F01}"/>
          </ac:spMkLst>
        </pc:spChg>
        <pc:spChg chg="mod">
          <ac:chgData name="Cody Snow" userId="b15fda16-656e-4d83-b76e-f55fb6bde3b8" providerId="ADAL" clId="{232B521B-110B-D940-886A-15099D19B488}" dt="2024-10-13T15:02:37.141" v="673" actId="26606"/>
          <ac:spMkLst>
            <pc:docMk/>
            <pc:sldMk cId="697101006" sldId="347"/>
            <ac:spMk id="4" creationId="{089FF71C-C438-550C-56B5-9324D60C918B}"/>
          </ac:spMkLst>
        </pc:spChg>
        <pc:spChg chg="mod">
          <ac:chgData name="Cody Snow" userId="b15fda16-656e-4d83-b76e-f55fb6bde3b8" providerId="ADAL" clId="{232B521B-110B-D940-886A-15099D19B488}" dt="2024-10-13T16:20:35.795" v="1497" actId="20577"/>
          <ac:spMkLst>
            <pc:docMk/>
            <pc:sldMk cId="697101006" sldId="347"/>
            <ac:spMk id="5" creationId="{052727CF-00C1-B8AD-9139-A2C3BE5E08CD}"/>
          </ac:spMkLst>
        </pc:spChg>
        <pc:spChg chg="del mod">
          <ac:chgData name="Cody Snow" userId="b15fda16-656e-4d83-b76e-f55fb6bde3b8" providerId="ADAL" clId="{232B521B-110B-D940-886A-15099D19B488}" dt="2024-10-13T14:49:05.454" v="472" actId="478"/>
          <ac:spMkLst>
            <pc:docMk/>
            <pc:sldMk cId="697101006" sldId="347"/>
            <ac:spMk id="8" creationId="{A769D7E6-F69E-C72C-E58A-BF8B541C9E43}"/>
          </ac:spMkLst>
        </pc:spChg>
        <pc:spChg chg="add del mod">
          <ac:chgData name="Cody Snow" userId="b15fda16-656e-4d83-b76e-f55fb6bde3b8" providerId="ADAL" clId="{232B521B-110B-D940-886A-15099D19B488}" dt="2024-10-13T14:59:00.550" v="562"/>
          <ac:spMkLst>
            <pc:docMk/>
            <pc:sldMk cId="697101006" sldId="347"/>
            <ac:spMk id="11" creationId="{2F7D4A3B-5F22-7235-AA07-0C3E0A7BCBB4}"/>
          </ac:spMkLst>
        </pc:spChg>
        <pc:picChg chg="add del mod">
          <ac:chgData name="Cody Snow" userId="b15fda16-656e-4d83-b76e-f55fb6bde3b8" providerId="ADAL" clId="{232B521B-110B-D940-886A-15099D19B488}" dt="2024-10-13T14:53:47.237" v="522" actId="21"/>
          <ac:picMkLst>
            <pc:docMk/>
            <pc:sldMk cId="697101006" sldId="347"/>
            <ac:picMk id="6" creationId="{55436FD8-FBAC-28BA-2938-603509D4F63B}"/>
          </ac:picMkLst>
        </pc:picChg>
        <pc:picChg chg="add del mod">
          <ac:chgData name="Cody Snow" userId="b15fda16-656e-4d83-b76e-f55fb6bde3b8" providerId="ADAL" clId="{232B521B-110B-D940-886A-15099D19B488}" dt="2024-10-13T14:53:47.237" v="522" actId="21"/>
          <ac:picMkLst>
            <pc:docMk/>
            <pc:sldMk cId="697101006" sldId="347"/>
            <ac:picMk id="7" creationId="{609EF618-E998-F27F-6D91-B3316E21A983}"/>
          </ac:picMkLst>
        </pc:picChg>
        <pc:picChg chg="add del mod">
          <ac:chgData name="Cody Snow" userId="b15fda16-656e-4d83-b76e-f55fb6bde3b8" providerId="ADAL" clId="{232B521B-110B-D940-886A-15099D19B488}" dt="2024-10-13T14:53:47.237" v="522" actId="21"/>
          <ac:picMkLst>
            <pc:docMk/>
            <pc:sldMk cId="697101006" sldId="347"/>
            <ac:picMk id="9" creationId="{C01A9DB5-B139-9721-6BFD-100CE60D189F}"/>
          </ac:picMkLst>
        </pc:picChg>
        <pc:picChg chg="del mod ord">
          <ac:chgData name="Cody Snow" userId="b15fda16-656e-4d83-b76e-f55fb6bde3b8" providerId="ADAL" clId="{232B521B-110B-D940-886A-15099D19B488}" dt="2024-10-13T14:58:31.518" v="561" actId="478"/>
          <ac:picMkLst>
            <pc:docMk/>
            <pc:sldMk cId="697101006" sldId="347"/>
            <ac:picMk id="24" creationId="{DDEEAA35-FAF9-A098-AEFF-E119F1E7999D}"/>
          </ac:picMkLst>
        </pc:picChg>
        <pc:picChg chg="add mod ord">
          <ac:chgData name="Cody Snow" userId="b15fda16-656e-4d83-b76e-f55fb6bde3b8" providerId="ADAL" clId="{232B521B-110B-D940-886A-15099D19B488}" dt="2024-10-13T15:02:58.096" v="681" actId="26606"/>
          <ac:picMkLst>
            <pc:docMk/>
            <pc:sldMk cId="697101006" sldId="347"/>
            <ac:picMk id="1026" creationId="{FFAE1CBA-5E89-1973-468B-C505D57F4B23}"/>
          </ac:picMkLst>
        </pc:picChg>
      </pc:sldChg>
      <pc:sldChg chg="modSp mod ord">
        <pc:chgData name="Cody Snow" userId="b15fda16-656e-4d83-b76e-f55fb6bde3b8" providerId="ADAL" clId="{232B521B-110B-D940-886A-15099D19B488}" dt="2024-10-13T16:33:23.273" v="1534" actId="20578"/>
        <pc:sldMkLst>
          <pc:docMk/>
          <pc:sldMk cId="1029011373" sldId="348"/>
        </pc:sldMkLst>
        <pc:spChg chg="mod">
          <ac:chgData name="Cody Snow" userId="b15fda16-656e-4d83-b76e-f55fb6bde3b8" providerId="ADAL" clId="{232B521B-110B-D940-886A-15099D19B488}" dt="2024-10-13T16:32:53.794" v="1532" actId="20577"/>
          <ac:spMkLst>
            <pc:docMk/>
            <pc:sldMk cId="1029011373" sldId="348"/>
            <ac:spMk id="13" creationId="{6D4B34CE-331A-F821-6081-41395524456B}"/>
          </ac:spMkLst>
        </pc:spChg>
      </pc:sldChg>
      <pc:sldChg chg="addSp delSp modSp mod modClrScheme chgLayout">
        <pc:chgData name="Cody Snow" userId="b15fda16-656e-4d83-b76e-f55fb6bde3b8" providerId="ADAL" clId="{232B521B-110B-D940-886A-15099D19B488}" dt="2024-10-13T16:14:43.789" v="1312" actId="20577"/>
        <pc:sldMkLst>
          <pc:docMk/>
          <pc:sldMk cId="3743823505" sldId="350"/>
        </pc:sldMkLst>
        <pc:spChg chg="mod">
          <ac:chgData name="Cody Snow" userId="b15fda16-656e-4d83-b76e-f55fb6bde3b8" providerId="ADAL" clId="{232B521B-110B-D940-886A-15099D19B488}" dt="2024-10-13T14:56:28.841" v="546" actId="26606"/>
          <ac:spMkLst>
            <pc:docMk/>
            <pc:sldMk cId="3743823505" sldId="350"/>
            <ac:spMk id="2" creationId="{DD6ECBBA-31C1-C6FD-C991-A4A8EECBEBB1}"/>
          </ac:spMkLst>
        </pc:spChg>
        <pc:spChg chg="mod">
          <ac:chgData name="Cody Snow" userId="b15fda16-656e-4d83-b76e-f55fb6bde3b8" providerId="ADAL" clId="{232B521B-110B-D940-886A-15099D19B488}" dt="2024-10-13T14:56:28.841" v="546" actId="26606"/>
          <ac:spMkLst>
            <pc:docMk/>
            <pc:sldMk cId="3743823505" sldId="350"/>
            <ac:spMk id="3" creationId="{049A8890-F6A6-0F42-1EE2-14C49F7E84FF}"/>
          </ac:spMkLst>
        </pc:spChg>
        <pc:spChg chg="add del mod">
          <ac:chgData name="Cody Snow" userId="b15fda16-656e-4d83-b76e-f55fb6bde3b8" providerId="ADAL" clId="{232B521B-110B-D940-886A-15099D19B488}" dt="2024-10-13T14:56:11.203" v="544" actId="26606"/>
          <ac:spMkLst>
            <pc:docMk/>
            <pc:sldMk cId="3743823505" sldId="350"/>
            <ac:spMk id="7" creationId="{E4E6FE59-A099-B168-1A66-3493D23340B4}"/>
          </ac:spMkLst>
        </pc:spChg>
        <pc:spChg chg="add del mod">
          <ac:chgData name="Cody Snow" userId="b15fda16-656e-4d83-b76e-f55fb6bde3b8" providerId="ADAL" clId="{232B521B-110B-D940-886A-15099D19B488}" dt="2024-10-13T14:56:11.166" v="543" actId="26606"/>
          <ac:spMkLst>
            <pc:docMk/>
            <pc:sldMk cId="3743823505" sldId="350"/>
            <ac:spMk id="13" creationId="{4049D00D-9BE2-8AFB-3084-813F6B4D4840}"/>
          </ac:spMkLst>
        </pc:spChg>
        <pc:spChg chg="add mod">
          <ac:chgData name="Cody Snow" userId="b15fda16-656e-4d83-b76e-f55fb6bde3b8" providerId="ADAL" clId="{232B521B-110B-D940-886A-15099D19B488}" dt="2024-10-13T16:14:43.789" v="1312" actId="20577"/>
          <ac:spMkLst>
            <pc:docMk/>
            <pc:sldMk cId="3743823505" sldId="350"/>
            <ac:spMk id="17" creationId="{E4E6FE59-A099-B168-1A66-3493D23340B4}"/>
          </ac:spMkLst>
        </pc:spChg>
        <pc:graphicFrameChg chg="add del">
          <ac:chgData name="Cody Snow" userId="b15fda16-656e-4d83-b76e-f55fb6bde3b8" providerId="ADAL" clId="{232B521B-110B-D940-886A-15099D19B488}" dt="2024-10-13T14:56:09.890" v="541" actId="26606"/>
          <ac:graphicFrameMkLst>
            <pc:docMk/>
            <pc:sldMk cId="3743823505" sldId="350"/>
            <ac:graphicFrameMk id="11" creationId="{852EACE4-F650-DB3D-9AE9-244BC5F2F0B7}"/>
          </ac:graphicFrameMkLst>
        </pc:graphicFrameChg>
        <pc:graphicFrameChg chg="add del mod">
          <ac:chgData name="Cody Snow" userId="b15fda16-656e-4d83-b76e-f55fb6bde3b8" providerId="ADAL" clId="{232B521B-110B-D940-886A-15099D19B488}" dt="2024-10-13T14:56:11.166" v="543" actId="26606"/>
          <ac:graphicFrameMkLst>
            <pc:docMk/>
            <pc:sldMk cId="3743823505" sldId="350"/>
            <ac:graphicFrameMk id="14" creationId="{2E938AB9-3400-8440-C460-B0E9A322F4E5}"/>
          </ac:graphicFrameMkLst>
        </pc:graphicFrameChg>
        <pc:picChg chg="add del mod">
          <ac:chgData name="Cody Snow" userId="b15fda16-656e-4d83-b76e-f55fb6bde3b8" providerId="ADAL" clId="{232B521B-110B-D940-886A-15099D19B488}" dt="2024-10-13T14:36:58.297" v="260" actId="478"/>
          <ac:picMkLst>
            <pc:docMk/>
            <pc:sldMk cId="3743823505" sldId="350"/>
            <ac:picMk id="5" creationId="{9C401870-0077-B40F-CA6B-D1C5D9D2D3D1}"/>
          </ac:picMkLst>
        </pc:picChg>
        <pc:picChg chg="add del mod">
          <ac:chgData name="Cody Snow" userId="b15fda16-656e-4d83-b76e-f55fb6bde3b8" providerId="ADAL" clId="{232B521B-110B-D940-886A-15099D19B488}" dt="2024-10-13T14:37:56.809" v="267" actId="478"/>
          <ac:picMkLst>
            <pc:docMk/>
            <pc:sldMk cId="3743823505" sldId="350"/>
            <ac:picMk id="8" creationId="{4974EF46-1B1A-FAE4-EE31-43A362DF7903}"/>
          </ac:picMkLst>
        </pc:picChg>
        <pc:picChg chg="add del">
          <ac:chgData name="Cody Snow" userId="b15fda16-656e-4d83-b76e-f55fb6bde3b8" providerId="ADAL" clId="{232B521B-110B-D940-886A-15099D19B488}" dt="2024-10-13T14:56:04.921" v="539" actId="26606"/>
          <ac:picMkLst>
            <pc:docMk/>
            <pc:sldMk cId="3743823505" sldId="350"/>
            <ac:picMk id="9" creationId="{9B1050F2-4544-FBE4-F680-C99CC332F38C}"/>
          </ac:picMkLst>
        </pc:picChg>
        <pc:picChg chg="add mod ord">
          <ac:chgData name="Cody Snow" userId="b15fda16-656e-4d83-b76e-f55fb6bde3b8" providerId="ADAL" clId="{232B521B-110B-D940-886A-15099D19B488}" dt="2024-10-13T14:56:28.841" v="546" actId="26606"/>
          <ac:picMkLst>
            <pc:docMk/>
            <pc:sldMk cId="3743823505" sldId="350"/>
            <ac:picMk id="16" creationId="{9B1050F2-4544-FBE4-F680-C99CC332F38C}"/>
          </ac:picMkLst>
        </pc:picChg>
      </pc:sldChg>
      <pc:sldChg chg="addSp delSp modSp mod ord modClrScheme chgLayout">
        <pc:chgData name="Cody Snow" userId="b15fda16-656e-4d83-b76e-f55fb6bde3b8" providerId="ADAL" clId="{232B521B-110B-D940-886A-15099D19B488}" dt="2024-10-13T16:32:31.801" v="1515" actId="20578"/>
        <pc:sldMkLst>
          <pc:docMk/>
          <pc:sldMk cId="2081297422" sldId="351"/>
        </pc:sldMkLst>
        <pc:spChg chg="del mod">
          <ac:chgData name="Cody Snow" userId="b15fda16-656e-4d83-b76e-f55fb6bde3b8" providerId="ADAL" clId="{232B521B-110B-D940-886A-15099D19B488}" dt="2024-10-13T14:55:04.907" v="528" actId="478"/>
          <ac:spMkLst>
            <pc:docMk/>
            <pc:sldMk cId="2081297422" sldId="351"/>
            <ac:spMk id="3" creationId="{CC449AFA-44CF-0343-1B85-CA169B939201}"/>
          </ac:spMkLst>
        </pc:spChg>
        <pc:spChg chg="del">
          <ac:chgData name="Cody Snow" userId="b15fda16-656e-4d83-b76e-f55fb6bde3b8" providerId="ADAL" clId="{232B521B-110B-D940-886A-15099D19B488}" dt="2024-10-13T14:55:09.132" v="530" actId="478"/>
          <ac:spMkLst>
            <pc:docMk/>
            <pc:sldMk cId="2081297422" sldId="351"/>
            <ac:spMk id="4" creationId="{A2E2B8D6-BB01-570C-E9B4-415F337AF500}"/>
          </ac:spMkLst>
        </pc:spChg>
        <pc:spChg chg="add del mod">
          <ac:chgData name="Cody Snow" userId="b15fda16-656e-4d83-b76e-f55fb6bde3b8" providerId="ADAL" clId="{232B521B-110B-D940-886A-15099D19B488}" dt="2024-10-13T14:55:07.351" v="529" actId="478"/>
          <ac:spMkLst>
            <pc:docMk/>
            <pc:sldMk cId="2081297422" sldId="351"/>
            <ac:spMk id="5" creationId="{D04F4CE3-DBED-C284-5BAC-07BD8C10CD66}"/>
          </ac:spMkLst>
        </pc:spChg>
        <pc:spChg chg="add del mod">
          <ac:chgData name="Cody Snow" userId="b15fda16-656e-4d83-b76e-f55fb6bde3b8" providerId="ADAL" clId="{232B521B-110B-D940-886A-15099D19B488}" dt="2024-10-13T14:55:12.186" v="531" actId="478"/>
          <ac:spMkLst>
            <pc:docMk/>
            <pc:sldMk cId="2081297422" sldId="351"/>
            <ac:spMk id="8" creationId="{62A27B43-39DE-F4AC-A65E-539996F7C449}"/>
          </ac:spMkLst>
        </pc:spChg>
        <pc:spChg chg="add mod">
          <ac:chgData name="Cody Snow" userId="b15fda16-656e-4d83-b76e-f55fb6bde3b8" providerId="ADAL" clId="{232B521B-110B-D940-886A-15099D19B488}" dt="2024-10-13T14:55:24.154" v="534" actId="26606"/>
          <ac:spMkLst>
            <pc:docMk/>
            <pc:sldMk cId="2081297422" sldId="351"/>
            <ac:spMk id="9" creationId="{F3426A13-176C-17C0-93CA-9838C87EC88C}"/>
          </ac:spMkLst>
        </pc:spChg>
        <pc:spChg chg="add mod">
          <ac:chgData name="Cody Snow" userId="b15fda16-656e-4d83-b76e-f55fb6bde3b8" providerId="ADAL" clId="{232B521B-110B-D940-886A-15099D19B488}" dt="2024-10-13T16:15:59.476" v="1353" actId="20577"/>
          <ac:spMkLst>
            <pc:docMk/>
            <pc:sldMk cId="2081297422" sldId="351"/>
            <ac:spMk id="10" creationId="{356B94F2-5A1D-78FF-912F-0F38E6CE430B}"/>
          </ac:spMkLst>
        </pc:spChg>
        <pc:spChg chg="add mod">
          <ac:chgData name="Cody Snow" userId="b15fda16-656e-4d83-b76e-f55fb6bde3b8" providerId="ADAL" clId="{232B521B-110B-D940-886A-15099D19B488}" dt="2024-10-13T14:55:24.154" v="534" actId="26606"/>
          <ac:spMkLst>
            <pc:docMk/>
            <pc:sldMk cId="2081297422" sldId="351"/>
            <ac:spMk id="15" creationId="{2E0F86CC-ECA9-B8A1-BC0B-7808C05212E9}"/>
          </ac:spMkLst>
        </pc:spChg>
        <pc:picChg chg="mod">
          <ac:chgData name="Cody Snow" userId="b15fda16-656e-4d83-b76e-f55fb6bde3b8" providerId="ADAL" clId="{232B521B-110B-D940-886A-15099D19B488}" dt="2024-10-13T14:55:24.154" v="534" actId="26606"/>
          <ac:picMkLst>
            <pc:docMk/>
            <pc:sldMk cId="2081297422" sldId="351"/>
            <ac:picMk id="7" creationId="{0CB16882-A824-72E3-70AF-0AE820DF4A13}"/>
          </ac:picMkLst>
        </pc:picChg>
      </pc:sldChg>
      <pc:sldChg chg="addSp delSp modSp mod ord modClrScheme chgLayout">
        <pc:chgData name="Cody Snow" userId="b15fda16-656e-4d83-b76e-f55fb6bde3b8" providerId="ADAL" clId="{232B521B-110B-D940-886A-15099D19B488}" dt="2024-10-13T16:32:31.801" v="1515" actId="20578"/>
        <pc:sldMkLst>
          <pc:docMk/>
          <pc:sldMk cId="2561581546" sldId="352"/>
        </pc:sldMkLst>
        <pc:spChg chg="mod ord modVis">
          <ac:chgData name="Cody Snow" userId="b15fda16-656e-4d83-b76e-f55fb6bde3b8" providerId="ADAL" clId="{232B521B-110B-D940-886A-15099D19B488}" dt="2024-10-13T16:31:39.619" v="1510" actId="26606"/>
          <ac:spMkLst>
            <pc:docMk/>
            <pc:sldMk cId="2561581546" sldId="352"/>
            <ac:spMk id="3" creationId="{A4A88754-8FAB-B9DB-1FCB-0736002CA12B}"/>
          </ac:spMkLst>
        </pc:spChg>
        <pc:spChg chg="mod">
          <ac:chgData name="Cody Snow" userId="b15fda16-656e-4d83-b76e-f55fb6bde3b8" providerId="ADAL" clId="{232B521B-110B-D940-886A-15099D19B488}" dt="2024-10-13T16:31:39.619" v="1510" actId="26606"/>
          <ac:spMkLst>
            <pc:docMk/>
            <pc:sldMk cId="2561581546" sldId="352"/>
            <ac:spMk id="4" creationId="{9C4329E3-B2EA-93D7-04BB-437B80923726}"/>
          </ac:spMkLst>
        </pc:spChg>
        <pc:spChg chg="del mod">
          <ac:chgData name="Cody Snow" userId="b15fda16-656e-4d83-b76e-f55fb6bde3b8" providerId="ADAL" clId="{232B521B-110B-D940-886A-15099D19B488}" dt="2024-10-13T14:49:15.619" v="473" actId="21"/>
          <ac:spMkLst>
            <pc:docMk/>
            <pc:sldMk cId="2561581546" sldId="352"/>
            <ac:spMk id="5" creationId="{CAC3AE3C-C5CB-6DC1-A44B-78B04C1034E5}"/>
          </ac:spMkLst>
        </pc:spChg>
        <pc:spChg chg="add del mod">
          <ac:chgData name="Cody Snow" userId="b15fda16-656e-4d83-b76e-f55fb6bde3b8" providerId="ADAL" clId="{232B521B-110B-D940-886A-15099D19B488}" dt="2024-10-13T14:49:15.619" v="473" actId="21"/>
          <ac:spMkLst>
            <pc:docMk/>
            <pc:sldMk cId="2561581546" sldId="352"/>
            <ac:spMk id="6" creationId="{7C73830D-64E6-E1EA-9896-E20AD00F1788}"/>
          </ac:spMkLst>
        </pc:spChg>
        <pc:spChg chg="add mod">
          <ac:chgData name="Cody Snow" userId="b15fda16-656e-4d83-b76e-f55fb6bde3b8" providerId="ADAL" clId="{232B521B-110B-D940-886A-15099D19B488}" dt="2024-10-13T16:32:04.716" v="1514" actId="113"/>
          <ac:spMkLst>
            <pc:docMk/>
            <pc:sldMk cId="2561581546" sldId="352"/>
            <ac:spMk id="16" creationId="{EA98B48F-F6EC-3A7E-F2EF-DB17A619516A}"/>
          </ac:spMkLst>
        </pc:spChg>
        <pc:spChg chg="add del mod">
          <ac:chgData name="Cody Snow" userId="b15fda16-656e-4d83-b76e-f55fb6bde3b8" providerId="ADAL" clId="{232B521B-110B-D940-886A-15099D19B488}" dt="2024-10-13T14:53:32.565" v="521" actId="26606"/>
          <ac:spMkLst>
            <pc:docMk/>
            <pc:sldMk cId="2561581546" sldId="352"/>
            <ac:spMk id="18" creationId="{C504E489-B132-ADB5-6B23-E3A480E47F75}"/>
          </ac:spMkLst>
        </pc:spChg>
        <pc:spChg chg="add mod">
          <ac:chgData name="Cody Snow" userId="b15fda16-656e-4d83-b76e-f55fb6bde3b8" providerId="ADAL" clId="{232B521B-110B-D940-886A-15099D19B488}" dt="2024-10-13T16:31:39.619" v="1510" actId="26606"/>
          <ac:spMkLst>
            <pc:docMk/>
            <pc:sldMk cId="2561581546" sldId="352"/>
            <ac:spMk id="21" creationId="{06F2C6D0-98E9-241F-9827-4277EE669049}"/>
          </ac:spMkLst>
        </pc:spChg>
        <pc:picChg chg="add del mod">
          <ac:chgData name="Cody Snow" userId="b15fda16-656e-4d83-b76e-f55fb6bde3b8" providerId="ADAL" clId="{232B521B-110B-D940-886A-15099D19B488}" dt="2024-10-13T14:49:15.619" v="473" actId="21"/>
          <ac:picMkLst>
            <pc:docMk/>
            <pc:sldMk cId="2561581546" sldId="352"/>
            <ac:picMk id="7" creationId="{14D08D43-819B-EF8C-3AA3-AC7D80DDD670}"/>
          </ac:picMkLst>
        </pc:picChg>
        <pc:picChg chg="mod ord">
          <ac:chgData name="Cody Snow" userId="b15fda16-656e-4d83-b76e-f55fb6bde3b8" providerId="ADAL" clId="{232B521B-110B-D940-886A-15099D19B488}" dt="2024-10-13T16:31:39.619" v="1510" actId="26606"/>
          <ac:picMkLst>
            <pc:docMk/>
            <pc:sldMk cId="2561581546" sldId="352"/>
            <ac:picMk id="9" creationId="{3358D031-ED23-DACA-8893-E26FC674EDB4}"/>
          </ac:picMkLst>
        </pc:picChg>
        <pc:picChg chg="add del mod">
          <ac:chgData name="Cody Snow" userId="b15fda16-656e-4d83-b76e-f55fb6bde3b8" providerId="ADAL" clId="{232B521B-110B-D940-886A-15099D19B488}" dt="2024-10-13T14:49:15.619" v="473" actId="21"/>
          <ac:picMkLst>
            <pc:docMk/>
            <pc:sldMk cId="2561581546" sldId="352"/>
            <ac:picMk id="10" creationId="{80E3288A-BA1C-CA0D-1A18-6A734A9B7764}"/>
          </ac:picMkLst>
        </pc:picChg>
        <pc:picChg chg="add del mod">
          <ac:chgData name="Cody Snow" userId="b15fda16-656e-4d83-b76e-f55fb6bde3b8" providerId="ADAL" clId="{232B521B-110B-D940-886A-15099D19B488}" dt="2024-10-13T14:33:49.083" v="218" actId="478"/>
          <ac:picMkLst>
            <pc:docMk/>
            <pc:sldMk cId="2561581546" sldId="352"/>
            <ac:picMk id="12" creationId="{8DDAF8AC-9B59-3E60-D1E6-D88EC538EC8E}"/>
          </ac:picMkLst>
        </pc:picChg>
        <pc:picChg chg="add del mod">
          <ac:chgData name="Cody Snow" userId="b15fda16-656e-4d83-b76e-f55fb6bde3b8" providerId="ADAL" clId="{232B521B-110B-D940-886A-15099D19B488}" dt="2024-10-13T14:49:15.619" v="473" actId="21"/>
          <ac:picMkLst>
            <pc:docMk/>
            <pc:sldMk cId="2561581546" sldId="352"/>
            <ac:picMk id="14" creationId="{01B64D06-5E64-4E31-F213-93AE2BAC20E1}"/>
          </ac:picMkLst>
        </pc:picChg>
      </pc:sldChg>
      <pc:sldChg chg="modSp mod ord modClrScheme chgLayout">
        <pc:chgData name="Cody Snow" userId="b15fda16-656e-4d83-b76e-f55fb6bde3b8" providerId="ADAL" clId="{232B521B-110B-D940-886A-15099D19B488}" dt="2024-10-13T16:33:06.540" v="1533" actId="20578"/>
        <pc:sldMkLst>
          <pc:docMk/>
          <pc:sldMk cId="1613985492" sldId="354"/>
        </pc:sldMkLst>
        <pc:spChg chg="mod">
          <ac:chgData name="Cody Snow" userId="b15fda16-656e-4d83-b76e-f55fb6bde3b8" providerId="ADAL" clId="{232B521B-110B-D940-886A-15099D19B488}" dt="2024-10-13T16:15:11.505" v="1315" actId="26606"/>
          <ac:spMkLst>
            <pc:docMk/>
            <pc:sldMk cId="1613985492" sldId="354"/>
            <ac:spMk id="3" creationId="{81794678-D0E1-F928-A92C-D992F4F8E0FF}"/>
          </ac:spMkLst>
        </pc:spChg>
        <pc:spChg chg="mod">
          <ac:chgData name="Cody Snow" userId="b15fda16-656e-4d83-b76e-f55fb6bde3b8" providerId="ADAL" clId="{232B521B-110B-D940-886A-15099D19B488}" dt="2024-10-13T16:15:11.505" v="1315" actId="26606"/>
          <ac:spMkLst>
            <pc:docMk/>
            <pc:sldMk cId="1613985492" sldId="354"/>
            <ac:spMk id="4" creationId="{4A9B4980-562B-884E-AD68-1A64758FFF8C}"/>
          </ac:spMkLst>
        </pc:spChg>
        <pc:spChg chg="mod">
          <ac:chgData name="Cody Snow" userId="b15fda16-656e-4d83-b76e-f55fb6bde3b8" providerId="ADAL" clId="{232B521B-110B-D940-886A-15099D19B488}" dt="2024-10-13T16:16:52.856" v="1356" actId="113"/>
          <ac:spMkLst>
            <pc:docMk/>
            <pc:sldMk cId="1613985492" sldId="354"/>
            <ac:spMk id="5" creationId="{6F936642-0131-D7CE-B351-D9260D9FE4A2}"/>
          </ac:spMkLst>
        </pc:spChg>
        <pc:picChg chg="mod ord">
          <ac:chgData name="Cody Snow" userId="b15fda16-656e-4d83-b76e-f55fb6bde3b8" providerId="ADAL" clId="{232B521B-110B-D940-886A-15099D19B488}" dt="2024-10-13T16:15:11.505" v="1315" actId="26606"/>
          <ac:picMkLst>
            <pc:docMk/>
            <pc:sldMk cId="1613985492" sldId="354"/>
            <ac:picMk id="17" creationId="{B106AF8E-E535-0186-70D8-14EDB42C9C43}"/>
          </ac:picMkLst>
        </pc:picChg>
      </pc:sldChg>
      <pc:sldChg chg="del">
        <pc:chgData name="Cody Snow" userId="b15fda16-656e-4d83-b76e-f55fb6bde3b8" providerId="ADAL" clId="{232B521B-110B-D940-886A-15099D19B488}" dt="2024-10-13T16:09:38.198" v="1173" actId="2696"/>
        <pc:sldMkLst>
          <pc:docMk/>
          <pc:sldMk cId="196956717" sldId="355"/>
        </pc:sldMkLst>
      </pc:sldChg>
      <pc:sldChg chg="addSp delSp modSp mod ord">
        <pc:chgData name="Cody Snow" userId="b15fda16-656e-4d83-b76e-f55fb6bde3b8" providerId="ADAL" clId="{232B521B-110B-D940-886A-15099D19B488}" dt="2024-10-13T15:53:51.639" v="981" actId="20577"/>
        <pc:sldMkLst>
          <pc:docMk/>
          <pc:sldMk cId="1106155444" sldId="356"/>
        </pc:sldMkLst>
        <pc:spChg chg="del mod">
          <ac:chgData name="Cody Snow" userId="b15fda16-656e-4d83-b76e-f55fb6bde3b8" providerId="ADAL" clId="{232B521B-110B-D940-886A-15099D19B488}" dt="2024-10-13T15:47:19.887" v="865" actId="478"/>
          <ac:spMkLst>
            <pc:docMk/>
            <pc:sldMk cId="1106155444" sldId="356"/>
            <ac:spMk id="2" creationId="{B65F74F4-DB3C-915A-FF3C-E74AEEB2022C}"/>
          </ac:spMkLst>
        </pc:spChg>
        <pc:spChg chg="mod">
          <ac:chgData name="Cody Snow" userId="b15fda16-656e-4d83-b76e-f55fb6bde3b8" providerId="ADAL" clId="{232B521B-110B-D940-886A-15099D19B488}" dt="2024-10-13T15:53:51.639" v="981" actId="20577"/>
          <ac:spMkLst>
            <pc:docMk/>
            <pc:sldMk cId="1106155444" sldId="356"/>
            <ac:spMk id="4" creationId="{2AA44730-B754-40CD-87D5-B358E5194267}"/>
          </ac:spMkLst>
        </pc:spChg>
        <pc:spChg chg="add mod">
          <ac:chgData name="Cody Snow" userId="b15fda16-656e-4d83-b76e-f55fb6bde3b8" providerId="ADAL" clId="{232B521B-110B-D940-886A-15099D19B488}" dt="2024-10-13T15:49:35.773" v="898"/>
          <ac:spMkLst>
            <pc:docMk/>
            <pc:sldMk cId="1106155444" sldId="356"/>
            <ac:spMk id="6" creationId="{2CD7A9A0-E8A3-53BE-BB21-D76C352177AA}"/>
          </ac:spMkLst>
        </pc:spChg>
        <pc:spChg chg="mod">
          <ac:chgData name="Cody Snow" userId="b15fda16-656e-4d83-b76e-f55fb6bde3b8" providerId="ADAL" clId="{232B521B-110B-D940-886A-15099D19B488}" dt="2024-10-13T15:51:12.227" v="957" actId="20577"/>
          <ac:spMkLst>
            <pc:docMk/>
            <pc:sldMk cId="1106155444" sldId="356"/>
            <ac:spMk id="9" creationId="{552E241E-91CB-27E9-D671-1345B13B9E3A}"/>
          </ac:spMkLst>
        </pc:spChg>
      </pc:sldChg>
      <pc:sldChg chg="del">
        <pc:chgData name="Cody Snow" userId="b15fda16-656e-4d83-b76e-f55fb6bde3b8" providerId="ADAL" clId="{232B521B-110B-D940-886A-15099D19B488}" dt="2024-10-13T16:09:34.688" v="1172" actId="2696"/>
        <pc:sldMkLst>
          <pc:docMk/>
          <pc:sldMk cId="2063662212" sldId="357"/>
        </pc:sldMkLst>
      </pc:sldChg>
      <pc:sldChg chg="addSp delSp modSp mod ord modClrScheme chgLayout">
        <pc:chgData name="Cody Snow" userId="b15fda16-656e-4d83-b76e-f55fb6bde3b8" providerId="ADAL" clId="{232B521B-110B-D940-886A-15099D19B488}" dt="2024-10-13T16:31:19.682" v="1509" actId="20578"/>
        <pc:sldMkLst>
          <pc:docMk/>
          <pc:sldMk cId="2962203492" sldId="358"/>
        </pc:sldMkLst>
        <pc:spChg chg="mod ord modVis">
          <ac:chgData name="Cody Snow" userId="b15fda16-656e-4d83-b76e-f55fb6bde3b8" providerId="ADAL" clId="{232B521B-110B-D940-886A-15099D19B488}" dt="2024-10-13T15:25:06.261" v="790" actId="26606"/>
          <ac:spMkLst>
            <pc:docMk/>
            <pc:sldMk cId="2962203492" sldId="358"/>
            <ac:spMk id="3" creationId="{C7C80D83-7EC8-9B2E-ECC5-C170EC1C5640}"/>
          </ac:spMkLst>
        </pc:spChg>
        <pc:spChg chg="del">
          <ac:chgData name="Cody Snow" userId="b15fda16-656e-4d83-b76e-f55fb6bde3b8" providerId="ADAL" clId="{232B521B-110B-D940-886A-15099D19B488}" dt="2024-10-13T15:06:22.665" v="689" actId="478"/>
          <ac:spMkLst>
            <pc:docMk/>
            <pc:sldMk cId="2962203492" sldId="358"/>
            <ac:spMk id="4" creationId="{8FF4A3F0-4DF6-402B-F3AF-4EC7F93660CF}"/>
          </ac:spMkLst>
        </pc:spChg>
        <pc:spChg chg="add del mod ord">
          <ac:chgData name="Cody Snow" userId="b15fda16-656e-4d83-b76e-f55fb6bde3b8" providerId="ADAL" clId="{232B521B-110B-D940-886A-15099D19B488}" dt="2024-10-13T16:11:22.919" v="1250" actId="255"/>
          <ac:spMkLst>
            <pc:docMk/>
            <pc:sldMk cId="2962203492" sldId="358"/>
            <ac:spMk id="5" creationId="{07B37BE1-1CCC-1578-33F9-7C11F0FD32D6}"/>
          </ac:spMkLst>
        </pc:spChg>
        <pc:spChg chg="add del mod">
          <ac:chgData name="Cody Snow" userId="b15fda16-656e-4d83-b76e-f55fb6bde3b8" providerId="ADAL" clId="{232B521B-110B-D940-886A-15099D19B488}" dt="2024-10-13T15:06:27.498" v="690" actId="478"/>
          <ac:spMkLst>
            <pc:docMk/>
            <pc:sldMk cId="2962203492" sldId="358"/>
            <ac:spMk id="8" creationId="{0DFC9EC0-D6E6-5F69-6AA1-FD57F322ABF2}"/>
          </ac:spMkLst>
        </pc:spChg>
        <pc:spChg chg="mod">
          <ac:chgData name="Cody Snow" userId="b15fda16-656e-4d83-b76e-f55fb6bde3b8" providerId="ADAL" clId="{232B521B-110B-D940-886A-15099D19B488}" dt="2024-10-13T16:11:33.145" v="1274" actId="1035"/>
          <ac:spMkLst>
            <pc:docMk/>
            <pc:sldMk cId="2962203492" sldId="358"/>
            <ac:spMk id="9" creationId="{0E0E6AC2-ECCA-D3AB-06B0-B45E476B98EA}"/>
          </ac:spMkLst>
        </pc:spChg>
        <pc:spChg chg="add del mod">
          <ac:chgData name="Cody Snow" userId="b15fda16-656e-4d83-b76e-f55fb6bde3b8" providerId="ADAL" clId="{232B521B-110B-D940-886A-15099D19B488}" dt="2024-10-13T15:26:15.745" v="840" actId="478"/>
          <ac:spMkLst>
            <pc:docMk/>
            <pc:sldMk cId="2962203492" sldId="358"/>
            <ac:spMk id="11" creationId="{5A8B4F25-F651-EA0E-B5A8-E062D7695395}"/>
          </ac:spMkLst>
        </pc:spChg>
        <pc:picChg chg="add mod ord">
          <ac:chgData name="Cody Snow" userId="b15fda16-656e-4d83-b76e-f55fb6bde3b8" providerId="ADAL" clId="{232B521B-110B-D940-886A-15099D19B488}" dt="2024-10-13T15:25:06.261" v="790" actId="26606"/>
          <ac:picMkLst>
            <pc:docMk/>
            <pc:sldMk cId="2962203492" sldId="358"/>
            <ac:picMk id="6" creationId="{A90BB8B9-A07A-20B4-7079-08734E4E88D3}"/>
          </ac:picMkLst>
        </pc:picChg>
        <pc:picChg chg="add del">
          <ac:chgData name="Cody Snow" userId="b15fda16-656e-4d83-b76e-f55fb6bde3b8" providerId="ADAL" clId="{232B521B-110B-D940-886A-15099D19B488}" dt="2024-10-13T15:04:34.738" v="686" actId="478"/>
          <ac:picMkLst>
            <pc:docMk/>
            <pc:sldMk cId="2962203492" sldId="358"/>
            <ac:picMk id="2050" creationId="{65D87EC2-D456-4B13-23B1-EFE22B8F11B6}"/>
          </ac:picMkLst>
        </pc:picChg>
      </pc:sldChg>
      <pc:sldChg chg="modSp add del mod ord">
        <pc:chgData name="Cody Snow" userId="b15fda16-656e-4d83-b76e-f55fb6bde3b8" providerId="ADAL" clId="{232B521B-110B-D940-886A-15099D19B488}" dt="2024-10-13T16:09:29.801" v="1171" actId="2696"/>
        <pc:sldMkLst>
          <pc:docMk/>
          <pc:sldMk cId="3302992893" sldId="359"/>
        </pc:sldMkLst>
        <pc:spChg chg="mod">
          <ac:chgData name="Cody Snow" userId="b15fda16-656e-4d83-b76e-f55fb6bde3b8" providerId="ADAL" clId="{232B521B-110B-D940-886A-15099D19B488}" dt="2024-10-13T14:52:22.062" v="503" actId="21"/>
          <ac:spMkLst>
            <pc:docMk/>
            <pc:sldMk cId="3302992893" sldId="359"/>
            <ac:spMk id="3" creationId="{AFBE723C-BFED-D696-A04F-AA68AC286EC4}"/>
          </ac:spMkLst>
        </pc:spChg>
        <pc:spChg chg="mod">
          <ac:chgData name="Cody Snow" userId="b15fda16-656e-4d83-b76e-f55fb6bde3b8" providerId="ADAL" clId="{232B521B-110B-D940-886A-15099D19B488}" dt="2024-10-13T14:52:28.627" v="505" actId="21"/>
          <ac:spMkLst>
            <pc:docMk/>
            <pc:sldMk cId="3302992893" sldId="359"/>
            <ac:spMk id="7" creationId="{D48D3FF8-34FD-4BF4-D85C-D123B0ECB40A}"/>
          </ac:spMkLst>
        </pc:spChg>
      </pc:sldChg>
      <pc:sldChg chg="modSp add mod">
        <pc:chgData name="Cody Snow" userId="b15fda16-656e-4d83-b76e-f55fb6bde3b8" providerId="ADAL" clId="{232B521B-110B-D940-886A-15099D19B488}" dt="2024-10-13T15:57:52.490" v="1112" actId="20577"/>
        <pc:sldMkLst>
          <pc:docMk/>
          <pc:sldMk cId="1058360971" sldId="360"/>
        </pc:sldMkLst>
        <pc:spChg chg="mod">
          <ac:chgData name="Cody Snow" userId="b15fda16-656e-4d83-b76e-f55fb6bde3b8" providerId="ADAL" clId="{232B521B-110B-D940-886A-15099D19B488}" dt="2024-10-13T15:53:57.283" v="982"/>
          <ac:spMkLst>
            <pc:docMk/>
            <pc:sldMk cId="1058360971" sldId="360"/>
            <ac:spMk id="4" creationId="{3BC516D2-151D-19A3-2584-F56CA053D2FF}"/>
          </ac:spMkLst>
        </pc:spChg>
        <pc:spChg chg="mod">
          <ac:chgData name="Cody Snow" userId="b15fda16-656e-4d83-b76e-f55fb6bde3b8" providerId="ADAL" clId="{232B521B-110B-D940-886A-15099D19B488}" dt="2024-10-13T15:54:10.618" v="984" actId="20577"/>
          <ac:spMkLst>
            <pc:docMk/>
            <pc:sldMk cId="1058360971" sldId="360"/>
            <ac:spMk id="6" creationId="{39A50F5C-1C7D-06BD-02E4-8A914C1AC4EC}"/>
          </ac:spMkLst>
        </pc:spChg>
        <pc:spChg chg="mod">
          <ac:chgData name="Cody Snow" userId="b15fda16-656e-4d83-b76e-f55fb6bde3b8" providerId="ADAL" clId="{232B521B-110B-D940-886A-15099D19B488}" dt="2024-10-13T15:57:52.490" v="1112" actId="20577"/>
          <ac:spMkLst>
            <pc:docMk/>
            <pc:sldMk cId="1058360971" sldId="360"/>
            <ac:spMk id="9" creationId="{45FECE89-33AF-E18A-9094-A34F182B9B87}"/>
          </ac:spMkLst>
        </pc:spChg>
      </pc:sldChg>
      <pc:sldChg chg="modSp add mod">
        <pc:chgData name="Cody Snow" userId="b15fda16-656e-4d83-b76e-f55fb6bde3b8" providerId="ADAL" clId="{232B521B-110B-D940-886A-15099D19B488}" dt="2024-10-13T16:00:45.177" v="1156"/>
        <pc:sldMkLst>
          <pc:docMk/>
          <pc:sldMk cId="2271445912" sldId="361"/>
        </pc:sldMkLst>
        <pc:spChg chg="mod">
          <ac:chgData name="Cody Snow" userId="b15fda16-656e-4d83-b76e-f55fb6bde3b8" providerId="ADAL" clId="{232B521B-110B-D940-886A-15099D19B488}" dt="2024-10-13T15:58:08.535" v="1113"/>
          <ac:spMkLst>
            <pc:docMk/>
            <pc:sldMk cId="2271445912" sldId="361"/>
            <ac:spMk id="4" creationId="{976AA4BA-2767-AFA8-4EEC-8B4BAA469A30}"/>
          </ac:spMkLst>
        </pc:spChg>
        <pc:spChg chg="mod">
          <ac:chgData name="Cody Snow" userId="b15fda16-656e-4d83-b76e-f55fb6bde3b8" providerId="ADAL" clId="{232B521B-110B-D940-886A-15099D19B488}" dt="2024-10-13T16:00:45.177" v="1156"/>
          <ac:spMkLst>
            <pc:docMk/>
            <pc:sldMk cId="2271445912" sldId="361"/>
            <ac:spMk id="6" creationId="{2B52B5F1-AFC5-E0AC-B8F6-133B9A63A3F9}"/>
          </ac:spMkLst>
        </pc:spChg>
        <pc:spChg chg="mod">
          <ac:chgData name="Cody Snow" userId="b15fda16-656e-4d83-b76e-f55fb6bde3b8" providerId="ADAL" clId="{232B521B-110B-D940-886A-15099D19B488}" dt="2024-10-13T16:00:31.353" v="1155" actId="20577"/>
          <ac:spMkLst>
            <pc:docMk/>
            <pc:sldMk cId="2271445912" sldId="361"/>
            <ac:spMk id="9" creationId="{C85BDD4A-17EE-A104-9352-4E031E7A6B46}"/>
          </ac:spMkLst>
        </pc:spChg>
      </pc:sldChg>
      <pc:sldChg chg="modSp add mod">
        <pc:chgData name="Cody Snow" userId="b15fda16-656e-4d83-b76e-f55fb6bde3b8" providerId="ADAL" clId="{232B521B-110B-D940-886A-15099D19B488}" dt="2024-10-13T16:03:21.964" v="1166" actId="113"/>
        <pc:sldMkLst>
          <pc:docMk/>
          <pc:sldMk cId="1363662665" sldId="362"/>
        </pc:sldMkLst>
        <pc:spChg chg="mod">
          <ac:chgData name="Cody Snow" userId="b15fda16-656e-4d83-b76e-f55fb6bde3b8" providerId="ADAL" clId="{232B521B-110B-D940-886A-15099D19B488}" dt="2024-10-13T16:02:36.294" v="1158"/>
          <ac:spMkLst>
            <pc:docMk/>
            <pc:sldMk cId="1363662665" sldId="362"/>
            <ac:spMk id="4" creationId="{9D2ECD4B-CF6A-63DD-8277-33AFE1D502DB}"/>
          </ac:spMkLst>
        </pc:spChg>
        <pc:spChg chg="mod">
          <ac:chgData name="Cody Snow" userId="b15fda16-656e-4d83-b76e-f55fb6bde3b8" providerId="ADAL" clId="{232B521B-110B-D940-886A-15099D19B488}" dt="2024-10-13T16:02:46.804" v="1159"/>
          <ac:spMkLst>
            <pc:docMk/>
            <pc:sldMk cId="1363662665" sldId="362"/>
            <ac:spMk id="6" creationId="{2F83DDBA-E046-20D7-D32C-D0DD591617DA}"/>
          </ac:spMkLst>
        </pc:spChg>
        <pc:spChg chg="mod">
          <ac:chgData name="Cody Snow" userId="b15fda16-656e-4d83-b76e-f55fb6bde3b8" providerId="ADAL" clId="{232B521B-110B-D940-886A-15099D19B488}" dt="2024-10-13T16:03:21.964" v="1166" actId="113"/>
          <ac:spMkLst>
            <pc:docMk/>
            <pc:sldMk cId="1363662665" sldId="362"/>
            <ac:spMk id="9" creationId="{23F733AF-48C2-CBC2-B9CB-3EB28E93DB56}"/>
          </ac:spMkLst>
        </pc:spChg>
      </pc:sldChg>
      <pc:sldChg chg="modSp add del mod">
        <pc:chgData name="Cody Snow" userId="b15fda16-656e-4d83-b76e-f55fb6bde3b8" providerId="ADAL" clId="{232B521B-110B-D940-886A-15099D19B488}" dt="2024-10-13T16:09:27.623" v="1170" actId="2696"/>
        <pc:sldMkLst>
          <pc:docMk/>
          <pc:sldMk cId="1343802328" sldId="363"/>
        </pc:sldMkLst>
        <pc:spChg chg="mod">
          <ac:chgData name="Cody Snow" userId="b15fda16-656e-4d83-b76e-f55fb6bde3b8" providerId="ADAL" clId="{232B521B-110B-D940-886A-15099D19B488}" dt="2024-10-13T16:07:35.295" v="1168"/>
          <ac:spMkLst>
            <pc:docMk/>
            <pc:sldMk cId="1343802328" sldId="363"/>
            <ac:spMk id="4" creationId="{8E4EFB03-2FCE-C773-7274-7D7374361F48}"/>
          </ac:spMkLst>
        </pc:spChg>
        <pc:spChg chg="mod">
          <ac:chgData name="Cody Snow" userId="b15fda16-656e-4d83-b76e-f55fb6bde3b8" providerId="ADAL" clId="{232B521B-110B-D940-886A-15099D19B488}" dt="2024-10-13T16:07:47.931" v="1169"/>
          <ac:spMkLst>
            <pc:docMk/>
            <pc:sldMk cId="1343802328" sldId="363"/>
            <ac:spMk id="6" creationId="{9812DBBC-DECF-16D1-02BC-2733C38D4BF9}"/>
          </ac:spMkLst>
        </pc:spChg>
      </pc:sldChg>
    </pc:docChg>
  </pc:docChgLst>
  <pc:docChgLst>
    <pc:chgData name="Cody Snow" userId="S::snow.cod@northeastern.edu::b15fda16-656e-4d83-b76e-f55fb6bde3b8" providerId="AD" clId="Web-{B4425600-37BD-F00A-8ACB-FA0DC47CB342}"/>
    <pc:docChg chg="modSld">
      <pc:chgData name="Cody Snow" userId="S::snow.cod@northeastern.edu::b15fda16-656e-4d83-b76e-f55fb6bde3b8" providerId="AD" clId="Web-{B4425600-37BD-F00A-8ACB-FA0DC47CB342}" dt="2024-10-14T21:38:36.018" v="11" actId="1076"/>
      <pc:docMkLst>
        <pc:docMk/>
      </pc:docMkLst>
      <pc:sldChg chg="modSp">
        <pc:chgData name="Cody Snow" userId="S::snow.cod@northeastern.edu::b15fda16-656e-4d83-b76e-f55fb6bde3b8" providerId="AD" clId="Web-{B4425600-37BD-F00A-8ACB-FA0DC47CB342}" dt="2024-10-14T14:30:02.079" v="5" actId="1076"/>
        <pc:sldMkLst>
          <pc:docMk/>
          <pc:sldMk cId="697101006" sldId="347"/>
        </pc:sldMkLst>
        <pc:spChg chg="mod">
          <ac:chgData name="Cody Snow" userId="S::snow.cod@northeastern.edu::b15fda16-656e-4d83-b76e-f55fb6bde3b8" providerId="AD" clId="Web-{B4425600-37BD-F00A-8ACB-FA0DC47CB342}" dt="2024-10-14T14:29:39.311" v="3" actId="20577"/>
          <ac:spMkLst>
            <pc:docMk/>
            <pc:sldMk cId="697101006" sldId="347"/>
            <ac:spMk id="2" creationId="{7B9664C4-A1FD-5E2F-E258-99C6238CDF5F}"/>
          </ac:spMkLst>
        </pc:spChg>
        <pc:picChg chg="mod">
          <ac:chgData name="Cody Snow" userId="S::snow.cod@northeastern.edu::b15fda16-656e-4d83-b76e-f55fb6bde3b8" providerId="AD" clId="Web-{B4425600-37BD-F00A-8ACB-FA0DC47CB342}" dt="2024-10-14T14:30:02.079" v="5" actId="1076"/>
          <ac:picMkLst>
            <pc:docMk/>
            <pc:sldMk cId="697101006" sldId="347"/>
            <ac:picMk id="1026" creationId="{FFAE1CBA-5E89-1973-468B-C505D57F4B23}"/>
          </ac:picMkLst>
        </pc:picChg>
      </pc:sldChg>
      <pc:sldChg chg="modSp">
        <pc:chgData name="Cody Snow" userId="S::snow.cod@northeastern.edu::b15fda16-656e-4d83-b76e-f55fb6bde3b8" providerId="AD" clId="Web-{B4425600-37BD-F00A-8ACB-FA0DC47CB342}" dt="2024-10-14T21:38:36.018" v="11" actId="1076"/>
        <pc:sldMkLst>
          <pc:docMk/>
          <pc:sldMk cId="1029011373" sldId="348"/>
        </pc:sldMkLst>
        <pc:picChg chg="mod">
          <ac:chgData name="Cody Snow" userId="S::snow.cod@northeastern.edu::b15fda16-656e-4d83-b76e-f55fb6bde3b8" providerId="AD" clId="Web-{B4425600-37BD-F00A-8ACB-FA0DC47CB342}" dt="2024-10-14T21:38:36.018" v="11" actId="1076"/>
          <ac:picMkLst>
            <pc:docMk/>
            <pc:sldMk cId="1029011373" sldId="348"/>
            <ac:picMk id="11" creationId="{37096BAD-01DF-08B0-E1C9-BFCCD7FFC7E9}"/>
          </ac:picMkLst>
        </pc:picChg>
      </pc:sldChg>
      <pc:sldChg chg="modSp">
        <pc:chgData name="Cody Snow" userId="S::snow.cod@northeastern.edu::b15fda16-656e-4d83-b76e-f55fb6bde3b8" providerId="AD" clId="Web-{B4425600-37BD-F00A-8ACB-FA0DC47CB342}" dt="2024-10-14T14:28:32.197" v="1" actId="20577"/>
        <pc:sldMkLst>
          <pc:docMk/>
          <pc:sldMk cId="2561581546" sldId="352"/>
        </pc:sldMkLst>
        <pc:spChg chg="mod">
          <ac:chgData name="Cody Snow" userId="S::snow.cod@northeastern.edu::b15fda16-656e-4d83-b76e-f55fb6bde3b8" providerId="AD" clId="Web-{B4425600-37BD-F00A-8ACB-FA0DC47CB342}" dt="2024-10-14T14:28:32.197" v="1" actId="20577"/>
          <ac:spMkLst>
            <pc:docMk/>
            <pc:sldMk cId="2561581546" sldId="352"/>
            <ac:spMk id="4" creationId="{9C4329E3-B2EA-93D7-04BB-437B80923726}"/>
          </ac:spMkLst>
        </pc:spChg>
      </pc:sldChg>
      <pc:sldChg chg="modSp">
        <pc:chgData name="Cody Snow" userId="S::snow.cod@northeastern.edu::b15fda16-656e-4d83-b76e-f55fb6bde3b8" providerId="AD" clId="Web-{B4425600-37BD-F00A-8ACB-FA0DC47CB342}" dt="2024-10-14T15:12:38.962" v="8" actId="20577"/>
        <pc:sldMkLst>
          <pc:docMk/>
          <pc:sldMk cId="1058360971" sldId="360"/>
        </pc:sldMkLst>
        <pc:spChg chg="mod">
          <ac:chgData name="Cody Snow" userId="S::snow.cod@northeastern.edu::b15fda16-656e-4d83-b76e-f55fb6bde3b8" providerId="AD" clId="Web-{B4425600-37BD-F00A-8ACB-FA0DC47CB342}" dt="2024-10-14T15:12:14.180" v="6" actId="20577"/>
          <ac:spMkLst>
            <pc:docMk/>
            <pc:sldMk cId="1058360971" sldId="360"/>
            <ac:spMk id="4" creationId="{3BC516D2-151D-19A3-2584-F56CA053D2FF}"/>
          </ac:spMkLst>
        </pc:spChg>
        <pc:spChg chg="mod">
          <ac:chgData name="Cody Snow" userId="S::snow.cod@northeastern.edu::b15fda16-656e-4d83-b76e-f55fb6bde3b8" providerId="AD" clId="Web-{B4425600-37BD-F00A-8ACB-FA0DC47CB342}" dt="2024-10-14T15:12:38.962" v="8" actId="20577"/>
          <ac:spMkLst>
            <pc:docMk/>
            <pc:sldMk cId="1058360971" sldId="360"/>
            <ac:spMk id="9" creationId="{45FECE89-33AF-E18A-9094-A34F182B9B87}"/>
          </ac:spMkLst>
        </pc:spChg>
      </pc:sldChg>
      <pc:sldChg chg="modSp">
        <pc:chgData name="Cody Snow" userId="S::snow.cod@northeastern.edu::b15fda16-656e-4d83-b76e-f55fb6bde3b8" providerId="AD" clId="Web-{B4425600-37BD-F00A-8ACB-FA0DC47CB342}" dt="2024-10-14T15:13:05.901" v="9" actId="20577"/>
        <pc:sldMkLst>
          <pc:docMk/>
          <pc:sldMk cId="2271445912" sldId="361"/>
        </pc:sldMkLst>
        <pc:spChg chg="mod">
          <ac:chgData name="Cody Snow" userId="S::snow.cod@northeastern.edu::b15fda16-656e-4d83-b76e-f55fb6bde3b8" providerId="AD" clId="Web-{B4425600-37BD-F00A-8ACB-FA0DC47CB342}" dt="2024-10-14T15:13:05.901" v="9" actId="20577"/>
          <ac:spMkLst>
            <pc:docMk/>
            <pc:sldMk cId="2271445912" sldId="361"/>
            <ac:spMk id="4" creationId="{976AA4BA-2767-AFA8-4EEC-8B4BAA469A30}"/>
          </ac:spMkLst>
        </pc:spChg>
      </pc:sldChg>
      <pc:sldChg chg="modSp">
        <pc:chgData name="Cody Snow" userId="S::snow.cod@northeastern.edu::b15fda16-656e-4d83-b76e-f55fb6bde3b8" providerId="AD" clId="Web-{B4425600-37BD-F00A-8ACB-FA0DC47CB342}" dt="2024-10-14T15:13:16.886" v="10" actId="20577"/>
        <pc:sldMkLst>
          <pc:docMk/>
          <pc:sldMk cId="1363662665" sldId="362"/>
        </pc:sldMkLst>
        <pc:spChg chg="mod">
          <ac:chgData name="Cody Snow" userId="S::snow.cod@northeastern.edu::b15fda16-656e-4d83-b76e-f55fb6bde3b8" providerId="AD" clId="Web-{B4425600-37BD-F00A-8ACB-FA0DC47CB342}" dt="2024-10-14T15:13:16.886" v="10" actId="20577"/>
          <ac:spMkLst>
            <pc:docMk/>
            <pc:sldMk cId="1363662665" sldId="362"/>
            <ac:spMk id="4" creationId="{9D2ECD4B-CF6A-63DD-8277-33AFE1D502DB}"/>
          </ac:spMkLst>
        </pc:spChg>
      </pc:sldChg>
    </pc:docChg>
  </pc:docChgLst>
  <pc:docChgLst>
    <pc:chgData name="Cody Snow" userId="S::snow.cod@northeastern.edu::b15fda16-656e-4d83-b76e-f55fb6bde3b8" providerId="AD" clId="Web-{28C5EB73-53C1-9083-0A18-C16272354147}"/>
    <pc:docChg chg="modSld sldOrd">
      <pc:chgData name="Cody Snow" userId="S::snow.cod@northeastern.edu::b15fda16-656e-4d83-b76e-f55fb6bde3b8" providerId="AD" clId="Web-{28C5EB73-53C1-9083-0A18-C16272354147}" dt="2024-10-13T19:08:33.700" v="4"/>
      <pc:docMkLst>
        <pc:docMk/>
      </pc:docMkLst>
      <pc:sldChg chg="ord">
        <pc:chgData name="Cody Snow" userId="S::snow.cod@northeastern.edu::b15fda16-656e-4d83-b76e-f55fb6bde3b8" providerId="AD" clId="Web-{28C5EB73-53C1-9083-0A18-C16272354147}" dt="2024-10-13T19:08:33.700" v="4"/>
        <pc:sldMkLst>
          <pc:docMk/>
          <pc:sldMk cId="1029011373" sldId="348"/>
        </pc:sldMkLst>
      </pc:sldChg>
      <pc:sldChg chg="ord">
        <pc:chgData name="Cody Snow" userId="S::snow.cod@northeastern.edu::b15fda16-656e-4d83-b76e-f55fb6bde3b8" providerId="AD" clId="Web-{28C5EB73-53C1-9083-0A18-C16272354147}" dt="2024-10-13T19:08:33.700" v="3"/>
        <pc:sldMkLst>
          <pc:docMk/>
          <pc:sldMk cId="3743823505" sldId="350"/>
        </pc:sldMkLst>
      </pc:sldChg>
      <pc:sldChg chg="modSp">
        <pc:chgData name="Cody Snow" userId="S::snow.cod@northeastern.edu::b15fda16-656e-4d83-b76e-f55fb6bde3b8" providerId="AD" clId="Web-{28C5EB73-53C1-9083-0A18-C16272354147}" dt="2024-10-13T18:37:18.971" v="1" actId="20577"/>
        <pc:sldMkLst>
          <pc:docMk/>
          <pc:sldMk cId="2081297422" sldId="351"/>
        </pc:sldMkLst>
        <pc:spChg chg="mod">
          <ac:chgData name="Cody Snow" userId="S::snow.cod@northeastern.edu::b15fda16-656e-4d83-b76e-f55fb6bde3b8" providerId="AD" clId="Web-{28C5EB73-53C1-9083-0A18-C16272354147}" dt="2024-10-13T18:37:18.971" v="1" actId="20577"/>
          <ac:spMkLst>
            <pc:docMk/>
            <pc:sldMk cId="2081297422" sldId="351"/>
            <ac:spMk id="10" creationId="{356B94F2-5A1D-78FF-912F-0F38E6CE430B}"/>
          </ac:spMkLst>
        </pc:spChg>
      </pc:sldChg>
      <pc:sldChg chg="modSp">
        <pc:chgData name="Cody Snow" userId="S::snow.cod@northeastern.edu::b15fda16-656e-4d83-b76e-f55fb6bde3b8" providerId="AD" clId="Web-{28C5EB73-53C1-9083-0A18-C16272354147}" dt="2024-10-13T18:37:13.987" v="0" actId="20577"/>
        <pc:sldMkLst>
          <pc:docMk/>
          <pc:sldMk cId="2561581546" sldId="352"/>
        </pc:sldMkLst>
        <pc:spChg chg="mod">
          <ac:chgData name="Cody Snow" userId="S::snow.cod@northeastern.edu::b15fda16-656e-4d83-b76e-f55fb6bde3b8" providerId="AD" clId="Web-{28C5EB73-53C1-9083-0A18-C16272354147}" dt="2024-10-13T18:37:13.987" v="0" actId="20577"/>
          <ac:spMkLst>
            <pc:docMk/>
            <pc:sldMk cId="2561581546" sldId="352"/>
            <ac:spMk id="16" creationId="{EA98B48F-F6EC-3A7E-F2EF-DB17A619516A}"/>
          </ac:spMkLst>
        </pc:spChg>
      </pc:sldChg>
      <pc:sldChg chg="modSp">
        <pc:chgData name="Cody Snow" userId="S::snow.cod@northeastern.edu::b15fda16-656e-4d83-b76e-f55fb6bde3b8" providerId="AD" clId="Web-{28C5EB73-53C1-9083-0A18-C16272354147}" dt="2024-10-13T18:37:50.737" v="2" actId="20577"/>
        <pc:sldMkLst>
          <pc:docMk/>
          <pc:sldMk cId="2962203492" sldId="358"/>
        </pc:sldMkLst>
        <pc:spChg chg="mod">
          <ac:chgData name="Cody Snow" userId="S::snow.cod@northeastern.edu::b15fda16-656e-4d83-b76e-f55fb6bde3b8" providerId="AD" clId="Web-{28C5EB73-53C1-9083-0A18-C16272354147}" dt="2024-10-13T18:37:50.737" v="2" actId="20577"/>
          <ac:spMkLst>
            <pc:docMk/>
            <pc:sldMk cId="2962203492" sldId="358"/>
            <ac:spMk id="5" creationId="{07B37BE1-1CCC-1578-33F9-7C11F0FD32D6}"/>
          </ac:spMkLst>
        </pc:spChg>
      </pc:sldChg>
    </pc:docChg>
  </pc:docChgLst>
  <pc:docChgLst>
    <pc:chgData name="Cody Snow" userId="S::snow.cod@northeastern.edu::b15fda16-656e-4d83-b76e-f55fb6bde3b8" providerId="AD" clId="Web-{69C0FC98-3668-1F3D-03B8-64763E0BA22E}"/>
    <pc:docChg chg="modSld">
      <pc:chgData name="Cody Snow" userId="S::snow.cod@northeastern.edu::b15fda16-656e-4d83-b76e-f55fb6bde3b8" providerId="AD" clId="Web-{69C0FC98-3668-1F3D-03B8-64763E0BA22E}" dt="2024-10-13T19:23:38.617" v="114" actId="20577"/>
      <pc:docMkLst>
        <pc:docMk/>
      </pc:docMkLst>
      <pc:sldChg chg="modSp">
        <pc:chgData name="Cody Snow" userId="S::snow.cod@northeastern.edu::b15fda16-656e-4d83-b76e-f55fb6bde3b8" providerId="AD" clId="Web-{69C0FC98-3668-1F3D-03B8-64763E0BA22E}" dt="2024-10-13T19:17:57.860" v="16" actId="20577"/>
        <pc:sldMkLst>
          <pc:docMk/>
          <pc:sldMk cId="3743823505" sldId="350"/>
        </pc:sldMkLst>
        <pc:spChg chg="mod">
          <ac:chgData name="Cody Snow" userId="S::snow.cod@northeastern.edu::b15fda16-656e-4d83-b76e-f55fb6bde3b8" providerId="AD" clId="Web-{69C0FC98-3668-1F3D-03B8-64763E0BA22E}" dt="2024-10-13T19:17:33.342" v="7" actId="20577"/>
          <ac:spMkLst>
            <pc:docMk/>
            <pc:sldMk cId="3743823505" sldId="350"/>
            <ac:spMk id="3" creationId="{049A8890-F6A6-0F42-1EE2-14C49F7E84FF}"/>
          </ac:spMkLst>
        </pc:spChg>
        <pc:spChg chg="mod">
          <ac:chgData name="Cody Snow" userId="S::snow.cod@northeastern.edu::b15fda16-656e-4d83-b76e-f55fb6bde3b8" providerId="AD" clId="Web-{69C0FC98-3668-1F3D-03B8-64763E0BA22E}" dt="2024-10-13T19:17:57.860" v="16" actId="20577"/>
          <ac:spMkLst>
            <pc:docMk/>
            <pc:sldMk cId="3743823505" sldId="350"/>
            <ac:spMk id="17" creationId="{E4E6FE59-A099-B168-1A66-3493D23340B4}"/>
          </ac:spMkLst>
        </pc:spChg>
      </pc:sldChg>
      <pc:sldChg chg="modSp">
        <pc:chgData name="Cody Snow" userId="S::snow.cod@northeastern.edu::b15fda16-656e-4d83-b76e-f55fb6bde3b8" providerId="AD" clId="Web-{69C0FC98-3668-1F3D-03B8-64763E0BA22E}" dt="2024-10-13T19:20:00.243" v="50" actId="20577"/>
        <pc:sldMkLst>
          <pc:docMk/>
          <pc:sldMk cId="2081297422" sldId="351"/>
        </pc:sldMkLst>
        <pc:spChg chg="mod">
          <ac:chgData name="Cody Snow" userId="S::snow.cod@northeastern.edu::b15fda16-656e-4d83-b76e-f55fb6bde3b8" providerId="AD" clId="Web-{69C0FC98-3668-1F3D-03B8-64763E0BA22E}" dt="2024-10-13T19:20:00.243" v="50" actId="20577"/>
          <ac:spMkLst>
            <pc:docMk/>
            <pc:sldMk cId="2081297422" sldId="351"/>
            <ac:spMk id="9" creationId="{F3426A13-176C-17C0-93CA-9838C87EC88C}"/>
          </ac:spMkLst>
        </pc:spChg>
      </pc:sldChg>
      <pc:sldChg chg="modSp">
        <pc:chgData name="Cody Snow" userId="S::snow.cod@northeastern.edu::b15fda16-656e-4d83-b76e-f55fb6bde3b8" providerId="AD" clId="Web-{69C0FC98-3668-1F3D-03B8-64763E0BA22E}" dt="2024-10-13T19:23:38.617" v="114" actId="20577"/>
        <pc:sldMkLst>
          <pc:docMk/>
          <pc:sldMk cId="2561581546" sldId="352"/>
        </pc:sldMkLst>
        <pc:spChg chg="mod">
          <ac:chgData name="Cody Snow" userId="S::snow.cod@northeastern.edu::b15fda16-656e-4d83-b76e-f55fb6bde3b8" providerId="AD" clId="Web-{69C0FC98-3668-1F3D-03B8-64763E0BA22E}" dt="2024-10-13T19:23:38.617" v="114" actId="20577"/>
          <ac:spMkLst>
            <pc:docMk/>
            <pc:sldMk cId="2561581546" sldId="352"/>
            <ac:spMk id="16" creationId="{EA98B48F-F6EC-3A7E-F2EF-DB17A619516A}"/>
          </ac:spMkLst>
        </pc:spChg>
      </pc:sldChg>
      <pc:sldChg chg="modSp">
        <pc:chgData name="Cody Snow" userId="S::snow.cod@northeastern.edu::b15fda16-656e-4d83-b76e-f55fb6bde3b8" providerId="AD" clId="Web-{69C0FC98-3668-1F3D-03B8-64763E0BA22E}" dt="2024-10-13T19:22:34.628" v="65" actId="20577"/>
        <pc:sldMkLst>
          <pc:docMk/>
          <pc:sldMk cId="1613985492" sldId="354"/>
        </pc:sldMkLst>
        <pc:spChg chg="mod">
          <ac:chgData name="Cody Snow" userId="S::snow.cod@northeastern.edu::b15fda16-656e-4d83-b76e-f55fb6bde3b8" providerId="AD" clId="Web-{69C0FC98-3668-1F3D-03B8-64763E0BA22E}" dt="2024-10-13T19:22:34.628" v="65" actId="20577"/>
          <ac:spMkLst>
            <pc:docMk/>
            <pc:sldMk cId="1613985492" sldId="354"/>
            <ac:spMk id="5" creationId="{6F936642-0131-D7CE-B351-D9260D9FE4A2}"/>
          </ac:spMkLst>
        </pc:spChg>
      </pc:sldChg>
    </pc:docChg>
  </pc:docChgLst>
  <pc:docChgLst>
    <pc:chgData name="Cody Snow" userId="S::snow.cod@northeastern.edu::b15fda16-656e-4d83-b76e-f55fb6bde3b8" providerId="AD" clId="Web-{46C553F3-3473-6FB4-82DA-DA60D4582624}"/>
    <pc:docChg chg="modSld">
      <pc:chgData name="Cody Snow" userId="S::snow.cod@northeastern.edu::b15fda16-656e-4d83-b76e-f55fb6bde3b8" providerId="AD" clId="Web-{46C553F3-3473-6FB4-82DA-DA60D4582624}" dt="2024-10-14T21:40:14.220" v="2" actId="1076"/>
      <pc:docMkLst>
        <pc:docMk/>
      </pc:docMkLst>
      <pc:sldChg chg="modSp">
        <pc:chgData name="Cody Snow" userId="S::snow.cod@northeastern.edu::b15fda16-656e-4d83-b76e-f55fb6bde3b8" providerId="AD" clId="Web-{46C553F3-3473-6FB4-82DA-DA60D4582624}" dt="2024-10-14T21:40:07.595" v="1" actId="1076"/>
        <pc:sldMkLst>
          <pc:docMk/>
          <pc:sldMk cId="1296790096" sldId="346"/>
        </pc:sldMkLst>
        <pc:picChg chg="mod">
          <ac:chgData name="Cody Snow" userId="S::snow.cod@northeastern.edu::b15fda16-656e-4d83-b76e-f55fb6bde3b8" providerId="AD" clId="Web-{46C553F3-3473-6FB4-82DA-DA60D4582624}" dt="2024-10-14T21:40:07.595" v="1" actId="1076"/>
          <ac:picMkLst>
            <pc:docMk/>
            <pc:sldMk cId="1296790096" sldId="346"/>
            <ac:picMk id="4" creationId="{D5DF8D67-7237-995D-0822-D5FCB247880D}"/>
          </ac:picMkLst>
        </pc:picChg>
      </pc:sldChg>
      <pc:sldChg chg="modSp">
        <pc:chgData name="Cody Snow" userId="S::snow.cod@northeastern.edu::b15fda16-656e-4d83-b76e-f55fb6bde3b8" providerId="AD" clId="Web-{46C553F3-3473-6FB4-82DA-DA60D4582624}" dt="2024-10-14T21:40:14.220" v="2" actId="1076"/>
        <pc:sldMkLst>
          <pc:docMk/>
          <pc:sldMk cId="1029011373" sldId="348"/>
        </pc:sldMkLst>
        <pc:picChg chg="mod">
          <ac:chgData name="Cody Snow" userId="S::snow.cod@northeastern.edu::b15fda16-656e-4d83-b76e-f55fb6bde3b8" providerId="AD" clId="Web-{46C553F3-3473-6FB4-82DA-DA60D4582624}" dt="2024-10-14T21:40:14.220" v="2" actId="1076"/>
          <ac:picMkLst>
            <pc:docMk/>
            <pc:sldMk cId="1029011373" sldId="348"/>
            <ac:picMk id="11" creationId="{37096BAD-01DF-08B0-E1C9-BFCCD7FFC7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5021B7-1B22-1F4A-A113-AD9D82C884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A52A-2D7B-7979-E74E-A2537ABF3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00991-0BD2-4555-82A9-FE70E0B25E96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46254-8EAF-6B93-3D5E-58ABE07798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867B0-261F-6078-23E1-11AF939E6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6AE50-8885-4B23-A76A-E66140BA9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7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37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A6F13-AA4C-E60C-436F-52B4EDBC8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6E5F8-5FD8-37C0-B654-B97551210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9A6DD-CF70-8836-AF1C-385C0121B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77D86-397F-B047-A85D-355002F04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2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D591D-1C55-2E4C-6F66-5E980B15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62D6D8-E116-C956-F3CD-C8D6E14CF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E014-8701-99C0-4A23-08CA187A8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18B48-155D-B328-3470-633D53A33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60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DF31-41F5-E457-6077-8AD899395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E6114-A08B-76B8-AFFD-F0F9EEF4F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03FEE-9C36-BB30-BFA2-E2D5150D8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75C8A-102D-F72E-2662-768AE7353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66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8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9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8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5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78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83411" y="276045"/>
            <a:ext cx="6539607" cy="6254151"/>
          </a:xfrm>
          <a:noFill/>
        </p:spPr>
        <p:txBody>
          <a:bodyPr tIns="45720" bIns="45720" anchor="ctr">
            <a:normAutofit/>
          </a:bodyPr>
          <a:lstStyle>
            <a:lvl1pPr algn="l">
              <a:lnSpc>
                <a:spcPct val="80000"/>
              </a:lnSpc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3675" y="0"/>
            <a:ext cx="4378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61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306049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731D21-7D54-218A-9F03-63AE185A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49" y="1721295"/>
            <a:ext cx="3611880" cy="4232275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1pPr>
            <a:lvl2pPr marL="5143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7429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9715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2001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EB3AE1A8-5B0F-9196-C9DE-955EBB9EAB4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984750" y="1722120"/>
            <a:ext cx="6292850" cy="42322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32844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6ED250-9E22-5375-2FCD-5F6686AD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6283884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342900" indent="-34290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2pPr>
            <a:lvl3pPr marL="800100" indent="-3429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1165860" indent="-34290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1458468" indent="-342900"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12633" y="1722513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54864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73152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322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F107D1D-FF48-5B8D-9B41-A023F60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8EECD4CA-C265-0CEB-41C1-D4F3EC9B6D5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14400" y="1708150"/>
            <a:ext cx="10363200" cy="42322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8230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75961" y="320040"/>
            <a:ext cx="5486400" cy="3685033"/>
          </a:xfrm>
          <a:noFill/>
        </p:spPr>
        <p:txBody>
          <a:bodyPr tIns="45720" bIns="45720" anchor="b">
            <a:normAutofit/>
          </a:bodyPr>
          <a:lstStyle>
            <a:lvl1pPr algn="r">
              <a:lnSpc>
                <a:spcPct val="80000"/>
              </a:lnSpc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5962" y="4151376"/>
            <a:ext cx="5486399" cy="1883664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78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42006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EE19E19-543B-5742-0347-AB0738CF58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2290" y="0"/>
            <a:ext cx="5319711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610408"/>
            <a:ext cx="6574536" cy="1069848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19072"/>
            <a:ext cx="5666994" cy="4828032"/>
          </a:xfrm>
        </p:spPr>
        <p:txBody>
          <a:bodyPr lIns="45720">
            <a:normAutofit/>
          </a:bodyPr>
          <a:lstStyle>
            <a:lvl1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1pPr>
            <a:lvl2pPr marL="4114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6400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8686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0972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93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4590288"/>
            <a:ext cx="11268457" cy="2084832"/>
          </a:xfrm>
          <a:noFill/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49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5255" y="0"/>
            <a:ext cx="11277601" cy="4038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22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ith Subtitle 1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0495" y="182880"/>
            <a:ext cx="6431281" cy="4775662"/>
          </a:xfrm>
          <a:noFill/>
        </p:spPr>
        <p:txBody>
          <a:bodyPr tIns="45720" bIns="45720" anchor="b">
            <a:norm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111496"/>
            <a:ext cx="6431281" cy="1563623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3017" y="0"/>
            <a:ext cx="4668983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4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378439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F373E6C-6E1B-99D9-3E64-3A21DE7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10378440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2pPr>
            <a:lvl3pPr marL="6400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8686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10972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957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ith Subtitle 2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0495" y="182880"/>
            <a:ext cx="6083809" cy="4775662"/>
          </a:xfrm>
          <a:noFill/>
        </p:spPr>
        <p:txBody>
          <a:bodyPr tIns="45720" bIns="45720" anchor="b">
            <a:norm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defRPr sz="54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111496"/>
            <a:ext cx="6083809" cy="1563623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5CC6334-85E9-4D27-CBDF-C57FEADEFC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2801" y="0"/>
            <a:ext cx="50292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74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Content and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7775634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773C48-8B94-EF4A-AAEC-0E0BC7B8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1828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3pPr>
            <a:lvl4pPr marL="54864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4pPr>
            <a:lvl5pPr marL="73152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69166" y="1722513"/>
            <a:ext cx="3353233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18288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3pPr>
            <a:lvl4pPr marL="54864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4pPr>
            <a:lvl5pPr marL="731520" indent="-18288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8B2B07F-7B8D-DEC3-9C46-CBE4FF4973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24480" y="0"/>
            <a:ext cx="3353233" cy="6858000"/>
          </a:xfrm>
        </p:spPr>
        <p:txBody>
          <a:bodyPr>
            <a:normAutofit/>
          </a:bodyPr>
          <a:lstStyle>
            <a:lvl1pPr algn="ctr">
              <a:defRPr sz="2000"/>
            </a:lvl1pPr>
          </a:lstStyle>
          <a:p>
            <a:pPr marL="182880" marR="0" lvl="0" indent="-18288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Tx/>
              <a:buFont typeface="Wingdings" pitchFamily="2" charset="2"/>
              <a:buChar char=""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2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1029783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620DC6-4855-B19C-9254-765C0A93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50" y="1721295"/>
            <a:ext cx="3556748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512064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eriod"/>
              <a:defRPr sz="2000"/>
            </a:lvl2pPr>
            <a:lvl3pPr marL="64008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lphaLcPeriod"/>
              <a:defRPr sz="2000"/>
            </a:lvl3pPr>
            <a:lvl4pPr marL="82296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rabicParenR"/>
              <a:defRPr sz="2000"/>
            </a:lvl4pPr>
            <a:lvl5pPr marL="1005840" indent="-512064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CED794E4-CAFD-57EF-562D-1B511C0B436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69165" y="1722513"/>
            <a:ext cx="6300216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b="1"/>
            </a:lvl1pPr>
            <a:lvl2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2pPr>
            <a:lvl3pPr marL="347472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3pPr>
            <a:lvl4pPr marL="54864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4pPr>
            <a:lvl5pPr marL="731520" indent="-347472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87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493C70-6C32-8782-CA70-867555976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551" y="610409"/>
            <a:ext cx="6858000" cy="1065994"/>
          </a:xfrm>
        </p:spPr>
        <p:txBody>
          <a:bodyPr tIns="45720" bIns="45720" anchor="t">
            <a:normAutofit/>
          </a:bodyPr>
          <a:lstStyle>
            <a:lvl1pPr algn="l">
              <a:lnSpc>
                <a:spcPct val="80000"/>
              </a:lnSpc>
              <a:defRPr sz="2800" b="1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8E45C30-4B4B-9EE4-4F4B-0BF4CC40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62197" y="3297386"/>
            <a:ext cx="5333998" cy="609600"/>
          </a:xfrm>
          <a:prstGeom prst="rect">
            <a:avLst/>
          </a:prstGeom>
        </p:spPr>
        <p:txBody>
          <a:bodyPr anchor="ctr"/>
          <a:lstStyle>
            <a:lvl1pPr algn="l">
              <a:defRPr sz="12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710B12-97D2-6093-3A10-6A49F5B848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1549" y="1721295"/>
            <a:ext cx="5193792" cy="4826000"/>
          </a:xfrm>
        </p:spPr>
        <p:txBody>
          <a:bodyPr lIns="4572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/>
            </a:lvl1pPr>
            <a:lvl2pPr marL="5143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/>
            </a:lvl2pPr>
            <a:lvl3pPr marL="7429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/>
            </a:lvl3pPr>
            <a:lvl4pPr marL="9715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4pPr>
            <a:lvl5pPr marL="1200150" indent="-285750"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EE19E19-543B-5742-0347-AB0738CF58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43838" y="0"/>
            <a:ext cx="4348163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5204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384" userDrawn="1">
          <p15:clr>
            <a:srgbClr val="FBAE40"/>
          </p15:clr>
        </p15:guide>
        <p15:guide id="5" orient="horz" pos="432" userDrawn="1">
          <p15:clr>
            <a:srgbClr val="FBAE40"/>
          </p15:clr>
        </p15:guide>
        <p15:guide id="6" orient="horz" pos="3888" userDrawn="1">
          <p15:clr>
            <a:srgbClr val="FBAE40"/>
          </p15:clr>
        </p15:guide>
        <p15:guide id="7" orient="horz" pos="1344" userDrawn="1">
          <p15:clr>
            <a:srgbClr val="FBAE40"/>
          </p15:clr>
        </p15:guide>
        <p15:guide id="8" pos="7008" userDrawn="1">
          <p15:clr>
            <a:srgbClr val="FBAE40"/>
          </p15:clr>
        </p15:guide>
        <p15:guide id="9" pos="6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11EC-9528-4802-F5FA-B1328BA5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411" y="276045"/>
            <a:ext cx="6539607" cy="6254151"/>
          </a:xfrm>
        </p:spPr>
        <p:txBody>
          <a:bodyPr/>
          <a:lstStyle/>
          <a:p>
            <a:r>
              <a:rPr lang="en-US" dirty="0"/>
              <a:t>Connecting Our Community: </a:t>
            </a:r>
            <a:br>
              <a:rPr lang="en-US" dirty="0"/>
            </a:br>
            <a:r>
              <a:rPr lang="en-US" dirty="0"/>
              <a:t>THE Pub/Sub Solution for ESL Resources</a:t>
            </a:r>
          </a:p>
        </p:txBody>
      </p:sp>
      <p:pic>
        <p:nvPicPr>
          <p:cNvPr id="4" name="Picture Placeholder 9" descr="Pop art">
            <a:extLst>
              <a:ext uri="{FF2B5EF4-FFF2-40B4-BE49-F238E27FC236}">
                <a16:creationId xmlns:a16="http://schemas.microsoft.com/office/drawing/2014/main" id="{D5DF8D67-7237-995D-0822-D5FCB24788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" r="36"/>
          <a:stretch/>
        </p:blipFill>
        <p:spPr>
          <a:xfrm>
            <a:off x="7813675" y="0"/>
            <a:ext cx="4378325" cy="6858000"/>
          </a:xfrm>
        </p:spPr>
      </p:pic>
    </p:spTree>
    <p:extLst>
      <p:ext uri="{BB962C8B-B14F-4D97-AF65-F5344CB8AC3E}">
        <p14:creationId xmlns:p14="http://schemas.microsoft.com/office/powerpoint/2010/main" val="129679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44730-B754-40CD-87D5-B358E5194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10297830" cy="1065994"/>
          </a:xfrm>
        </p:spPr>
        <p:txBody>
          <a:bodyPr>
            <a:normAutofit/>
          </a:bodyPr>
          <a:lstStyle/>
          <a:p>
            <a:r>
              <a:rPr lang="en-US" dirty="0"/>
              <a:t>A User-Friendly home screen Experience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EA33E-980C-CDB8-3BCC-3B0CC4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2E241E-91CB-27E9-D671-1345B13B9E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12633" y="1722513"/>
            <a:ext cx="3556748" cy="4826000"/>
          </a:xfrm>
        </p:spPr>
        <p:txBody>
          <a:bodyPr/>
          <a:lstStyle/>
          <a:p>
            <a:r>
              <a:rPr lang="en-US" dirty="0"/>
              <a:t>Simple Navigation: </a:t>
            </a:r>
            <a:r>
              <a:rPr lang="en-US" b="0" dirty="0"/>
              <a:t>Clear tabs for browsing resources, managing subscriptions, and viewing notifications. </a:t>
            </a:r>
          </a:p>
          <a:p>
            <a:r>
              <a:rPr lang="en-US" dirty="0"/>
              <a:t>Personalized Feed: </a:t>
            </a:r>
            <a:r>
              <a:rPr lang="en-US" b="0" dirty="0"/>
              <a:t>Displays relevant posts based on the user’s subscriptions and preferences. </a:t>
            </a:r>
          </a:p>
          <a:p>
            <a:r>
              <a:rPr lang="en-US" dirty="0"/>
              <a:t>Search Functionality: </a:t>
            </a:r>
            <a:r>
              <a:rPr lang="en-US" b="0" dirty="0"/>
              <a:t>Allows students, providers, and admins to easily find specific resources or organizations.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7A9A0-E8A3-53BE-BB21-D76C352177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TODO: Mockup of the app's home screen</a:t>
            </a:r>
          </a:p>
        </p:txBody>
      </p:sp>
    </p:spTree>
    <p:extLst>
      <p:ext uri="{BB962C8B-B14F-4D97-AF65-F5344CB8AC3E}">
        <p14:creationId xmlns:p14="http://schemas.microsoft.com/office/powerpoint/2010/main" val="110615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78CDB-80B1-6E57-A95C-AD5EBE5A3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516D2-151D-19A3-2584-F56CA053D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10297830" cy="1065994"/>
          </a:xfrm>
        </p:spPr>
        <p:txBody>
          <a:bodyPr>
            <a:normAutofit/>
          </a:bodyPr>
          <a:lstStyle/>
          <a:p>
            <a:r>
              <a:rPr lang="en-US" dirty="0"/>
              <a:t>Subscribing to Topics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22BF1-993C-0382-17E3-8E110DB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FECE89-33AF-E18A-9094-A34F182B9B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12633" y="1722513"/>
            <a:ext cx="3556748" cy="4826000"/>
          </a:xfrm>
        </p:spPr>
        <p:txBody>
          <a:bodyPr vert="horz" lIns="45720" tIns="45720" rIns="91440" bIns="45720" rtlCol="0" anchor="t">
            <a:normAutofit/>
          </a:bodyPr>
          <a:lstStyle/>
          <a:p>
            <a:r>
              <a:rPr lang="en-US" dirty="0"/>
              <a:t>Topic Categories: </a:t>
            </a:r>
            <a:r>
              <a:rPr lang="en-US" b="0" dirty="0"/>
              <a:t>Organized by ESL level, class type (conversation, work-specific, etc.), location, and schedule. </a:t>
            </a:r>
          </a:p>
          <a:p>
            <a:r>
              <a:rPr lang="en-US" dirty="0"/>
              <a:t>Easy Subscription:</a:t>
            </a:r>
            <a:r>
              <a:rPr lang="en-US" b="0" dirty="0"/>
              <a:t> Students, providers, and admins simply select the topics that match their needs. </a:t>
            </a:r>
          </a:p>
          <a:p>
            <a:r>
              <a:rPr lang="en-US" dirty="0"/>
              <a:t>Notification Preferences:</a:t>
            </a:r>
            <a:r>
              <a:rPr lang="en-US" b="0" dirty="0"/>
              <a:t> Users have control over how they receive updates (e.g., instant notifications, daily digest), as well as modality (app-only, email, SMS, WhatsApp)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50F5C-1C7D-06BD-02E4-8A914C1AC4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Mockup of the app's subscription management screen</a:t>
            </a:r>
          </a:p>
        </p:txBody>
      </p:sp>
    </p:spTree>
    <p:extLst>
      <p:ext uri="{BB962C8B-B14F-4D97-AF65-F5344CB8AC3E}">
        <p14:creationId xmlns:p14="http://schemas.microsoft.com/office/powerpoint/2010/main" val="105836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42D3C-3D06-07E5-FE85-52EC9CD23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AA4BA-2767-AFA8-4EEC-8B4BAA469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10297830" cy="1065994"/>
          </a:xfrm>
        </p:spPr>
        <p:txBody>
          <a:bodyPr>
            <a:normAutofit/>
          </a:bodyPr>
          <a:lstStyle/>
          <a:p>
            <a:r>
              <a:rPr lang="en-US" dirty="0"/>
              <a:t>Publishing 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01588-07FD-23C8-C677-1005AE51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5BDD4A-17EE-A104-9352-4E031E7A6B4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12633" y="1722513"/>
            <a:ext cx="3556748" cy="4826000"/>
          </a:xfrm>
        </p:spPr>
        <p:txBody>
          <a:bodyPr/>
          <a:lstStyle/>
          <a:p>
            <a:r>
              <a:rPr lang="en-US" dirty="0"/>
              <a:t>Structured Templates: </a:t>
            </a:r>
            <a:r>
              <a:rPr lang="en-US" b="0" dirty="0"/>
              <a:t>Pre-defined fields for class details, schedules, contact information, and more. </a:t>
            </a:r>
          </a:p>
          <a:p>
            <a:r>
              <a:rPr lang="en-US" dirty="0"/>
              <a:t>Targeted Publishing: </a:t>
            </a:r>
            <a:r>
              <a:rPr lang="en-US" b="0" dirty="0"/>
              <a:t>Choose which topics to publish to, ensuring information reaches the right students or interested partner providers.</a:t>
            </a:r>
          </a:p>
          <a:p>
            <a:r>
              <a:rPr lang="en-US" dirty="0"/>
              <a:t>Real-time Updates:</a:t>
            </a:r>
            <a:r>
              <a:rPr lang="en-US" b="0" dirty="0"/>
              <a:t> Easily edit posts to keep information current.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2B5F1-AFC5-E0AC-B8F6-133B9A63A3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Mockup of the app's resource publishing screen</a:t>
            </a:r>
          </a:p>
        </p:txBody>
      </p:sp>
    </p:spTree>
    <p:extLst>
      <p:ext uri="{BB962C8B-B14F-4D97-AF65-F5344CB8AC3E}">
        <p14:creationId xmlns:p14="http://schemas.microsoft.com/office/powerpoint/2010/main" val="227144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91B92-1FB7-557D-9D51-76B677F4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ECD4B-CF6A-63DD-8277-33AFE1D5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10297830" cy="1065994"/>
          </a:xfrm>
        </p:spPr>
        <p:txBody>
          <a:bodyPr>
            <a:normAutofit/>
          </a:bodyPr>
          <a:lstStyle/>
          <a:p>
            <a:r>
              <a:rPr lang="en-US" dirty="0"/>
              <a:t>Managing the Platform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E90D4-EDD9-6710-9250-B25FC71C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F733AF-48C2-CBC2-B9CB-3EB28E93DB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12633" y="1722513"/>
            <a:ext cx="3556748" cy="4826000"/>
          </a:xfrm>
        </p:spPr>
        <p:txBody>
          <a:bodyPr/>
          <a:lstStyle/>
          <a:p>
            <a:r>
              <a:rPr lang="en-US" dirty="0"/>
              <a:t>User Management: </a:t>
            </a:r>
            <a:r>
              <a:rPr lang="en-US" b="0" dirty="0"/>
              <a:t>Create accounts for providers and manage student access. </a:t>
            </a:r>
          </a:p>
          <a:p>
            <a:r>
              <a:rPr lang="en-US" dirty="0"/>
              <a:t>Topic Organization:</a:t>
            </a:r>
            <a:r>
              <a:rPr lang="en-US" b="0" dirty="0"/>
              <a:t> Create, modify, and categorize topics to ensure efficient information flow. </a:t>
            </a:r>
          </a:p>
          <a:p>
            <a:r>
              <a:rPr lang="en-US" dirty="0"/>
              <a:t>Data Analytics:</a:t>
            </a:r>
            <a:r>
              <a:rPr lang="en-US" b="0" dirty="0"/>
              <a:t> Track platform usage, identify trends, and measure program impact.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3DDBA-E046-20D7-D32C-D0DD591617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Mockup of the app's 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136366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A1B2-A8DC-E71D-1745-FDB3E3D5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320040"/>
            <a:ext cx="5486400" cy="3685033"/>
          </a:xfrm>
        </p:spPr>
        <p:txBody>
          <a:bodyPr>
            <a:normAutofit/>
          </a:bodyPr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3A921-9BB8-C0D5-4E13-E1019F166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26" y="4151376"/>
            <a:ext cx="6884036" cy="1883664"/>
          </a:xfrm>
        </p:spPr>
        <p:txBody>
          <a:bodyPr>
            <a:normAutofit/>
          </a:bodyPr>
          <a:lstStyle/>
          <a:p>
            <a:r>
              <a:rPr lang="en-US" dirty="0"/>
              <a:t>Ryan Moore: </a:t>
            </a:r>
            <a:r>
              <a:rPr lang="en-US" dirty="0" err="1"/>
              <a:t>moore.wil@northeastern.edu</a:t>
            </a:r>
            <a:endParaRPr lang="en-US" dirty="0"/>
          </a:p>
          <a:p>
            <a:r>
              <a:rPr lang="en-US" dirty="0"/>
              <a:t>Cody Snow: </a:t>
            </a:r>
            <a:r>
              <a:rPr lang="en-US" dirty="0" err="1"/>
              <a:t>snow.cod@northeastern.edu</a:t>
            </a:r>
            <a:endParaRPr lang="en-US" dirty="0"/>
          </a:p>
          <a:p>
            <a:r>
              <a:rPr lang="en-US" dirty="0"/>
              <a:t>Sam Treadwell: </a:t>
            </a:r>
            <a:r>
              <a:rPr lang="en-US" dirty="0" err="1"/>
              <a:t>treadwell.sa@northeastern.edu</a:t>
            </a:r>
            <a:endParaRPr lang="en-US" dirty="0"/>
          </a:p>
        </p:txBody>
      </p:sp>
      <p:pic>
        <p:nvPicPr>
          <p:cNvPr id="8" name="Picture Placeholder 7" descr="Bright graphic of peoples faces&#10;">
            <a:extLst>
              <a:ext uri="{FF2B5EF4-FFF2-40B4-BE49-F238E27FC236}">
                <a16:creationId xmlns:a16="http://schemas.microsoft.com/office/drawing/2014/main" id="{206C932F-8EE7-DE54-57B0-5868A0FA4F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" r="36"/>
          <a:stretch/>
        </p:blipFill>
        <p:spPr>
          <a:xfrm>
            <a:off x="0" y="0"/>
            <a:ext cx="4378325" cy="6858000"/>
          </a:xfrm>
        </p:spPr>
      </p:pic>
    </p:spTree>
    <p:extLst>
      <p:ext uri="{BB962C8B-B14F-4D97-AF65-F5344CB8AC3E}">
        <p14:creationId xmlns:p14="http://schemas.microsoft.com/office/powerpoint/2010/main" val="2911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C8E419-6609-FB00-A6FB-CF2FE4C00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495" y="571757"/>
            <a:ext cx="6431281" cy="1404188"/>
          </a:xfrm>
        </p:spPr>
        <p:txBody>
          <a:bodyPr>
            <a:noAutofit/>
          </a:bodyPr>
          <a:lstStyle/>
          <a:p>
            <a:r>
              <a:rPr lang="en-US" sz="3200" dirty="0"/>
              <a:t>The Challenge: Connecting ESL Students with the Right Resources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3EEA9A8-EB71-87F6-3F40-55DFE10EB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175641"/>
            <a:ext cx="6431281" cy="44994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Inefficient Communication: </a:t>
            </a:r>
            <a:r>
              <a:rPr lang="en-US" b="0" dirty="0"/>
              <a:t>Lack of a centralized platform hinders communication between students, providers, and administrators.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Limited Visibility for Providers: </a:t>
            </a:r>
            <a:r>
              <a:rPr lang="en-US" b="0" dirty="0"/>
              <a:t>Organizations offering ESL courses have difficulty reaching potential students and collaborating with other providers.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Scattered Information: </a:t>
            </a:r>
            <a:r>
              <a:rPr lang="en-US" b="0" dirty="0"/>
              <a:t>Administrators and students alike struggle to find up-to-date information on class schedules and program capacity across providers.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15" name="Picture Placeholder 14" descr="Illustration of a person walking with a laptop open and on the phone">
            <a:extLst>
              <a:ext uri="{FF2B5EF4-FFF2-40B4-BE49-F238E27FC236}">
                <a16:creationId xmlns:a16="http://schemas.microsoft.com/office/drawing/2014/main" id="{6C314C3C-26EB-2DAC-9879-D3B519EA37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" b="17"/>
          <a:stretch/>
        </p:blipFill>
        <p:spPr>
          <a:xfrm>
            <a:off x="7523017" y="0"/>
            <a:ext cx="4668983" cy="6858000"/>
          </a:xfrm>
        </p:spPr>
      </p:pic>
    </p:spTree>
    <p:extLst>
      <p:ext uri="{BB962C8B-B14F-4D97-AF65-F5344CB8AC3E}">
        <p14:creationId xmlns:p14="http://schemas.microsoft.com/office/powerpoint/2010/main" val="266899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D4B34CE-331A-F821-6081-41395524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4590288"/>
            <a:ext cx="11268457" cy="208483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What will we build</a:t>
            </a:r>
            <a:r>
              <a:rPr lang="en-US" sz="3600" b="0" dirty="0"/>
              <a:t>? </a:t>
            </a:r>
            <a:r>
              <a:rPr lang="en-US" sz="2000" b="0" dirty="0"/>
              <a:t>An Innovative Platform for </a:t>
            </a:r>
            <a:r>
              <a:rPr lang="en-US" sz="2000" dirty="0"/>
              <a:t>ESL Students, Providers, and Admins</a:t>
            </a:r>
            <a:r>
              <a:rPr lang="en-US" sz="2000" b="0" dirty="0"/>
              <a:t>, in the form of A user-friendly </a:t>
            </a:r>
            <a:r>
              <a:rPr lang="en-US" sz="2000" dirty="0"/>
              <a:t>Communication app</a:t>
            </a:r>
            <a:r>
              <a:rPr lang="en-US" sz="2000" b="0" dirty="0"/>
              <a:t> powered by a scalable and efficient </a:t>
            </a:r>
            <a:r>
              <a:rPr lang="en-US" sz="2000" dirty="0"/>
              <a:t>pub/sub messaging</a:t>
            </a:r>
            <a:r>
              <a:rPr lang="en-US" sz="2000" b="0" dirty="0"/>
              <a:t> system.</a:t>
            </a:r>
          </a:p>
        </p:txBody>
      </p:sp>
      <p:pic>
        <p:nvPicPr>
          <p:cNvPr id="11" name="Picture Placeholder 10" descr="Graphic art of people">
            <a:extLst>
              <a:ext uri="{FF2B5EF4-FFF2-40B4-BE49-F238E27FC236}">
                <a16:creationId xmlns:a16="http://schemas.microsoft.com/office/drawing/2014/main" id="{37096BAD-01DF-08B0-E1C9-BFCCD7FFC7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0875" y="546340"/>
            <a:ext cx="11277601" cy="4038600"/>
          </a:xfrm>
        </p:spPr>
      </p:pic>
    </p:spTree>
    <p:extLst>
      <p:ext uri="{BB962C8B-B14F-4D97-AF65-F5344CB8AC3E}">
        <p14:creationId xmlns:p14="http://schemas.microsoft.com/office/powerpoint/2010/main" val="10290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A8890-F6A6-0F42-1EE2-14C49F7E8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6858000" cy="1065994"/>
          </a:xfrm>
        </p:spPr>
        <p:txBody>
          <a:bodyPr anchor="t">
            <a:normAutofit/>
          </a:bodyPr>
          <a:lstStyle/>
          <a:p>
            <a:r>
              <a:rPr lang="en-US" sz="2600" dirty="0"/>
              <a:t>Pub/Sub Messaging is a Powerful Solution for Seamless Communication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ECBBA-31C1-C6FD-C991-A4A8EEC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4E6FE59-A099-B168-1A66-3493D23340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49" y="1721295"/>
            <a:ext cx="5193792" cy="4826000"/>
          </a:xfrm>
        </p:spPr>
        <p:txBody>
          <a:bodyPr vert="horz" lIns="45720" tIns="45720" rIns="91440" bIns="45720" rtlCol="0" anchor="t">
            <a:normAutofit/>
          </a:bodyPr>
          <a:lstStyle/>
          <a:p>
            <a:r>
              <a:rPr lang="en-US" sz="1700" b="1" dirty="0"/>
              <a:t>Imagine a digital bulletin board</a:t>
            </a:r>
            <a:endParaRPr lang="en-US" sz="17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1700" dirty="0"/>
              <a:t>Organizations or providers "post" (publish) information about their ESL classes, schedules, and resources on specific boards (topics).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1700" dirty="0"/>
              <a:t>Students set their app to "check" (subscribe to) the boards for resources that match their needs and interests (e.g., beginner ESL, evening classes, citizenship preparation).</a:t>
            </a:r>
          </a:p>
          <a:p>
            <a:r>
              <a:rPr lang="en-US" sz="1700" b="1" dirty="0"/>
              <a:t>With real-time updates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700" dirty="0"/>
              <a:t>When a provider posts information about a class, all subscribed students, admins, and other providers are notified about the new information.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700" dirty="0"/>
              <a:t>Admins can post requests for updated class schedules, or post provider-only requests for help with a specific student.</a:t>
            </a:r>
          </a:p>
        </p:txBody>
      </p:sp>
      <p:pic>
        <p:nvPicPr>
          <p:cNvPr id="16" name="Picture 15" descr="Sticky notes on a wall">
            <a:extLst>
              <a:ext uri="{FF2B5EF4-FFF2-40B4-BE49-F238E27FC236}">
                <a16:creationId xmlns:a16="http://schemas.microsoft.com/office/drawing/2014/main" id="{9B1050F2-4544-FBE4-F680-C99CC332F3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53" r="27825" b="2"/>
          <a:stretch/>
        </p:blipFill>
        <p:spPr>
          <a:xfrm>
            <a:off x="7843838" y="10"/>
            <a:ext cx="4348163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382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Illustration of a person standing with a paper and pen">
            <a:extLst>
              <a:ext uri="{FF2B5EF4-FFF2-40B4-BE49-F238E27FC236}">
                <a16:creationId xmlns:a16="http://schemas.microsoft.com/office/drawing/2014/main" id="{3358D031-ED23-DACA-8893-E26FC674ED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860508" y="0"/>
            <a:ext cx="3343275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4329E3-B2EA-93D7-04BB-437B8092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610408"/>
            <a:ext cx="6574536" cy="1069848"/>
          </a:xfrm>
        </p:spPr>
        <p:txBody>
          <a:bodyPr anchor="t">
            <a:normAutofit/>
          </a:bodyPr>
          <a:lstStyle/>
          <a:p>
            <a:r>
              <a:rPr lang="en-US" sz="2600" dirty="0"/>
              <a:t>Enabling Students to Find the Right Resources with Ease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06F2C6D0-98E9-241F-9827-4277EE66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A98B48F-F6EC-3A7E-F2EF-DB17A61951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50" y="1719072"/>
            <a:ext cx="5666994" cy="4828032"/>
          </a:xfrm>
        </p:spPr>
        <p:txBody>
          <a:bodyPr vert="horz" lIns="45720" tIns="45720" rIns="91440" bIns="45720" rtlCol="0" anchor="t">
            <a:normAutofit/>
          </a:bodyPr>
          <a:lstStyle/>
          <a:p>
            <a:pPr marL="347345" indent="-347345">
              <a:buFont typeface="Courier New" panose="020B0604020202020204" pitchFamily="34" charset="0"/>
              <a:buChar char="o"/>
            </a:pPr>
            <a:r>
              <a:rPr lang="en-US" b="0" dirty="0"/>
              <a:t>Students </a:t>
            </a:r>
            <a:r>
              <a:rPr lang="en-US" dirty="0"/>
              <a:t>receive a </a:t>
            </a:r>
            <a:r>
              <a:rPr lang="en-US" b="1" dirty="0"/>
              <a:t>personalized experience</a:t>
            </a:r>
            <a:r>
              <a:rPr lang="en-US" dirty="0"/>
              <a:t> by subscribing</a:t>
            </a:r>
            <a:r>
              <a:rPr lang="en-US" b="0" dirty="0"/>
              <a:t> to </a:t>
            </a:r>
            <a:r>
              <a:rPr lang="en-US" b="1" dirty="0"/>
              <a:t>topics </a:t>
            </a:r>
            <a:r>
              <a:rPr lang="en-US" b="0" dirty="0"/>
              <a:t>that match learning goals and preferences. </a:t>
            </a:r>
            <a:endParaRPr lang="en-US"/>
          </a:p>
          <a:p>
            <a:pPr marL="347345" indent="-347345">
              <a:buFont typeface="Courier New" panose="020B0604020202020204" pitchFamily="34" charset="0"/>
              <a:buChar char="o"/>
            </a:pPr>
            <a:r>
              <a:rPr lang="en-US" b="0" dirty="0"/>
              <a:t>They receive </a:t>
            </a:r>
            <a:r>
              <a:rPr lang="en-US" b="1" dirty="0"/>
              <a:t>real-time information </a:t>
            </a:r>
            <a:r>
              <a:rPr lang="en-US" b="0" dirty="0"/>
              <a:t>on new classes, available resources, and community events</a:t>
            </a:r>
            <a:r>
              <a:rPr lang="en-US" dirty="0"/>
              <a:t> with notifications that suit their preferences. </a:t>
            </a:r>
            <a:endParaRPr lang="en-US" b="0" dirty="0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A4A88754-8FAB-B9DB-1FCB-0736002CA1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B4980-562B-884E-AD68-1A64758F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10297830" cy="1065994"/>
          </a:xfrm>
        </p:spPr>
        <p:txBody>
          <a:bodyPr anchor="t">
            <a:normAutofit/>
          </a:bodyPr>
          <a:lstStyle/>
          <a:p>
            <a:r>
              <a:rPr lang="en-US"/>
              <a:t>Streamlining Operations for ESL Providers and program coordinators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94678-D0E1-F928-A92C-D992F4F8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36642-0131-D7CE-B351-D9260D9FE4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50" y="1721295"/>
            <a:ext cx="6283884" cy="4826000"/>
          </a:xfrm>
        </p:spPr>
        <p:txBody>
          <a:bodyPr vert="horz" lIns="45720" tIns="45720" rIns="91440" bIns="45720" rtlCol="0" anchor="t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0" dirty="0"/>
              <a:t>Reach a wider audience of potential students actively seeking ESL resources.</a:t>
            </a:r>
            <a:r>
              <a:rPr lang="en-US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0" dirty="0"/>
              <a:t>Easily connect students with another provider if classes are full or don't meet their specific needs.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0" dirty="0"/>
              <a:t>Reduce administrative burden by automating communication and minimizing time spent on inquiries and referrals.</a:t>
            </a:r>
          </a:p>
        </p:txBody>
      </p:sp>
      <p:pic>
        <p:nvPicPr>
          <p:cNvPr id="17" name="Picture Placeholder 16" descr="Illustration of a person talking on a loud speaker">
            <a:extLst>
              <a:ext uri="{FF2B5EF4-FFF2-40B4-BE49-F238E27FC236}">
                <a16:creationId xmlns:a16="http://schemas.microsoft.com/office/drawing/2014/main" id="{B106AF8E-E535-0186-70D8-14EDB42C9C4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962774" y="1722513"/>
            <a:ext cx="3056466" cy="4826000"/>
          </a:xfrm>
        </p:spPr>
      </p:pic>
    </p:spTree>
    <p:extLst>
      <p:ext uri="{BB962C8B-B14F-4D97-AF65-F5344CB8AC3E}">
        <p14:creationId xmlns:p14="http://schemas.microsoft.com/office/powerpoint/2010/main" val="161398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llustration of a person standing next to a lightbulb">
            <a:extLst>
              <a:ext uri="{FF2B5EF4-FFF2-40B4-BE49-F238E27FC236}">
                <a16:creationId xmlns:a16="http://schemas.microsoft.com/office/drawing/2014/main" id="{0CB16882-A824-72E3-70AF-0AE820DF4A1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017545" y="0"/>
            <a:ext cx="5029200" cy="6858000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F3426A13-176C-17C0-93CA-9838C87EC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610408"/>
            <a:ext cx="6574536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kern="1200" cap="all" spc="300" baseline="0" dirty="0">
                <a:latin typeface="+mj-lt"/>
                <a:ea typeface="+mj-ea"/>
                <a:cs typeface="+mj-cs"/>
              </a:rPr>
              <a:t>Empowering Administrators </a:t>
            </a:r>
            <a:r>
              <a:rPr lang="en-US" sz="2600" dirty="0"/>
              <a:t>with Control</a:t>
            </a:r>
            <a:r>
              <a:rPr lang="en-US" sz="2600" b="1" kern="1200" cap="all" spc="300" baseline="0" dirty="0">
                <a:latin typeface="+mj-lt"/>
                <a:ea typeface="+mj-ea"/>
                <a:cs typeface="+mj-cs"/>
              </a:rPr>
              <a:t> and Oversight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2E0F86CC-ECA9-B8A1-BC0B-7808C052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56B94F2-5A1D-78FF-912F-0F38E6CE430B}"/>
              </a:ext>
            </a:extLst>
          </p:cNvPr>
          <p:cNvSpPr txBox="1">
            <a:spLocks/>
          </p:cNvSpPr>
          <p:nvPr/>
        </p:nvSpPr>
        <p:spPr>
          <a:xfrm>
            <a:off x="971550" y="1719072"/>
            <a:ext cx="5666994" cy="4828032"/>
          </a:xfrm>
          <a:prstGeom prst="rect">
            <a:avLst/>
          </a:prstGeom>
        </p:spPr>
        <p:txBody>
          <a:bodyPr vert="horz" lIns="4572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Courier New" panose="020B0604020202020204" pitchFamily="34" charset="0"/>
              <a:buChar char="o"/>
            </a:pPr>
            <a:r>
              <a:rPr lang="en-US" sz="2000" dirty="0"/>
              <a:t>Easily monitor the platform, track student needs, and identify resource gaps. </a:t>
            </a:r>
            <a:br>
              <a:rPr lang="en-US" sz="2000" dirty="0"/>
            </a:br>
            <a:endParaRPr lang="en-US" sz="2000" dirty="0"/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Courier New" panose="020B0604020202020204" pitchFamily="34" charset="0"/>
              <a:buChar char="o"/>
            </a:pPr>
            <a:r>
              <a:rPr lang="en-US" sz="2000" dirty="0"/>
              <a:t>Publish announcements or resource requests to specific groups (e.g., all ESL providers with capacity).</a:t>
            </a:r>
            <a:br>
              <a:rPr lang="en-US" sz="2000" dirty="0"/>
            </a:br>
            <a:endParaRPr lang="en-US" sz="2000" dirty="0"/>
          </a:p>
          <a:p>
            <a:pPr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Courier New" panose="020B0604020202020204" pitchFamily="34" charset="0"/>
              <a:buChar char="o"/>
            </a:pPr>
            <a:r>
              <a:rPr lang="en-US" sz="2000" dirty="0"/>
              <a:t>Gather valuable data on usage, subscriptions to specific topics, provider capacity, and more.</a:t>
            </a:r>
          </a:p>
        </p:txBody>
      </p:sp>
    </p:spTree>
    <p:extLst>
      <p:ext uri="{BB962C8B-B14F-4D97-AF65-F5344CB8AC3E}">
        <p14:creationId xmlns:p14="http://schemas.microsoft.com/office/powerpoint/2010/main" val="208129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2727CF-00C1-B8AD-9139-A2C3BE5E0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1" y="610409"/>
            <a:ext cx="10297830" cy="1065994"/>
          </a:xfrm>
        </p:spPr>
        <p:txBody>
          <a:bodyPr anchor="t">
            <a:normAutofit/>
          </a:bodyPr>
          <a:lstStyle/>
          <a:p>
            <a:r>
              <a:rPr lang="en-US" dirty="0"/>
              <a:t>The Advantages of A Pub/Sub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FF71C-C438-550C-56B5-9324D60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87" y="570062"/>
            <a:ext cx="60960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7B9664C4-A1FD-5E2F-E258-99C6238CDF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550" y="1721295"/>
            <a:ext cx="3556748" cy="4826000"/>
          </a:xfrm>
        </p:spPr>
        <p:txBody>
          <a:bodyPr vert="horz" lIns="45720" tIns="45720" rIns="91440" bIns="45720" rtlCol="0" anchor="t">
            <a:normAutofit/>
          </a:bodyPr>
          <a:lstStyle/>
          <a:p>
            <a:r>
              <a:rPr lang="en-US" dirty="0"/>
              <a:t>Scalability: </a:t>
            </a:r>
            <a:r>
              <a:rPr lang="en-US" b="0" dirty="0"/>
              <a:t>Handles growing numbers of users and messages with ease.</a:t>
            </a:r>
            <a:br>
              <a:rPr lang="en-US" b="0" dirty="0"/>
            </a:br>
            <a:br>
              <a:rPr lang="en-US" dirty="0"/>
            </a:br>
            <a:r>
              <a:rPr lang="en-US" b="1" dirty="0"/>
              <a:t>Flexibility: </a:t>
            </a:r>
            <a:r>
              <a:rPr lang="en-US" b="0" dirty="0"/>
              <a:t>Adapts to changing needs and allows for expansion into other areas (housing, food assistance) simply by creating new topics. </a:t>
            </a:r>
            <a:endParaRPr lang="en-US"/>
          </a:p>
          <a:p>
            <a:r>
              <a:rPr lang="en-US" b="1" dirty="0"/>
              <a:t>Efficiency: </a:t>
            </a:r>
            <a:r>
              <a:rPr lang="en-US" b="0" dirty="0"/>
              <a:t>Eliminates unnecessary communication by ensuring posts only reach interested parties.</a:t>
            </a:r>
          </a:p>
        </p:txBody>
      </p:sp>
      <p:pic>
        <p:nvPicPr>
          <p:cNvPr id="1026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FFAE1CBA-5E89-1973-468B-C505D57F4B23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6287" y="1719211"/>
            <a:ext cx="6300216" cy="37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E0E6AC2-ECCA-D3AB-06B0-B45E476B9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265915"/>
            <a:ext cx="5486400" cy="3182113"/>
          </a:xfrm>
        </p:spPr>
        <p:txBody>
          <a:bodyPr anchor="b">
            <a:normAutofit/>
          </a:bodyPr>
          <a:lstStyle/>
          <a:p>
            <a:r>
              <a:rPr lang="en-US" dirty="0"/>
              <a:t>RabbitMQ: The Engine Behind the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B37BE1-1CCC-1578-33F9-7C11F0FD3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2" y="4151376"/>
            <a:ext cx="5486399" cy="1883664"/>
          </a:xfrm>
        </p:spPr>
        <p:txBody>
          <a:bodyPr anchor="ctr">
            <a:noAutofit/>
          </a:bodyPr>
          <a:lstStyle/>
          <a:p>
            <a:pPr marL="285750" indent="-285750">
              <a:buFont typeface="Courier New" pitchFamily="2" charset="2"/>
              <a:buChar char="o"/>
            </a:pPr>
            <a:r>
              <a:rPr lang="en-US" sz="1600" dirty="0"/>
              <a:t>Why RabbitMQ?</a:t>
            </a:r>
            <a:endParaRPr lang="en-US"/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sz="1600" b="0" dirty="0"/>
              <a:t>Free and opensource, with a proven track record, used by millions globally.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sz="1600" b="0" dirty="0"/>
              <a:t>Works in the cloud, on your servers, or even your laptop.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sz="1600" b="0" dirty="0"/>
              <a:t>Customize how messages are routed and delivered to meet your exact needs.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sz="1600" b="0" dirty="0"/>
              <a:t>Ensures messages are delivered and protected with acknowledgements and replication.</a:t>
            </a:r>
          </a:p>
          <a:p>
            <a:pPr marL="285750" indent="-285750">
              <a:buFont typeface="Courier New" pitchFamily="2" charset="2"/>
              <a:buChar char="o"/>
            </a:pPr>
            <a:endParaRPr lang="en-US" sz="1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0BB8B9-A07A-20B4-7079-08734E4E8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39837"/>
            <a:ext cx="4378325" cy="4378325"/>
          </a:xfrm>
          <a:prstGeom prst="rect">
            <a:avLst/>
          </a:prstGeom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C7C80D83-7EC8-9B2E-ECC5-C170EC1C56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287" y="570062"/>
            <a:ext cx="609601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910445_win32_SD_v9" id="{06F4C8C2-4DE9-47EA-AB67-C39A340F06B9}" vid="{A9F689A9-9FA2-4B4A-A637-CFCEAC1341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98149E0-B689-4311-816B-AE5BF5B86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43940-FD1E-4F30-91F9-78B652C838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4401DB-1BF8-45E1-B754-4B28691CFDD3}">
  <ds:schemaRefs>
    <ds:schemaRef ds:uri="71af3243-3dd4-4a8d-8c0d-dd76da1f02a5"/>
    <ds:schemaRef ds:uri="http://www.w3.org/XML/1998/namespace"/>
    <ds:schemaRef ds:uri="http://schemas.microsoft.com/office/2006/metadata/properties"/>
    <ds:schemaRef ds:uri="16c05727-aa75-4e4a-9b5f-8a80a1165891"/>
    <ds:schemaRef ds:uri="http://purl.org/dc/terms/"/>
    <ds:schemaRef ds:uri="http://purl.org/dc/elements/1.1/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841</Words>
  <Application>Microsoft Office PowerPoint</Application>
  <PresentationFormat>Widescreen</PresentationFormat>
  <Paragraphs>82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Banded</vt:lpstr>
      <vt:lpstr>Connecting Our Community:  THE Pub/Sub Solution for ESL Resources</vt:lpstr>
      <vt:lpstr>The Challenge: Connecting ESL Students with the Right Resources</vt:lpstr>
      <vt:lpstr>What will we build? An Innovative Platform for ESL Students, Providers, and Admins, in the form of A user-friendly Communication app powered by a scalable and efficient pub/sub messaging system.</vt:lpstr>
      <vt:lpstr>Pub/Sub Messaging is a Powerful Solution for Seamless Communication</vt:lpstr>
      <vt:lpstr>Enabling Students to Find the Right Resources with Ease</vt:lpstr>
      <vt:lpstr>Streamlining Operations for ESL Providers and program coordinators</vt:lpstr>
      <vt:lpstr>Empowering Administrators with Control and Oversight</vt:lpstr>
      <vt:lpstr>The Advantages of A Pub/Sub Architecture</vt:lpstr>
      <vt:lpstr>RabbitMQ: The Engine Behind the App</vt:lpstr>
      <vt:lpstr>A User-Friendly home screen Experience</vt:lpstr>
      <vt:lpstr>Subscribing to Topics</vt:lpstr>
      <vt:lpstr>Publishing Resources</vt:lpstr>
      <vt:lpstr>Managing the Platform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 training</dc:title>
  <cp:lastModifiedBy>Cody Snow</cp:lastModifiedBy>
  <cp:revision>49</cp:revision>
  <dcterms:created xsi:type="dcterms:W3CDTF">2024-01-23T17:31:44Z</dcterms:created>
  <dcterms:modified xsi:type="dcterms:W3CDTF">2024-10-14T21:40:15Z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