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DCA65-B14E-47EA-8678-192A338C40D8}" v="110" dt="2023-09-07T21:35:0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fredo Robinson Moore" userId="c10410d2-436f-4600-964c-e033a2ae1da1" providerId="ADAL" clId="{419DCA65-B14E-47EA-8678-192A338C40D8}"/>
    <pc:docChg chg="addSld delSld modSld">
      <pc:chgData name="Wilfredo Robinson Moore" userId="c10410d2-436f-4600-964c-e033a2ae1da1" providerId="ADAL" clId="{419DCA65-B14E-47EA-8678-192A338C40D8}" dt="2023-09-07T21:35:05.196" v="351" actId="47"/>
      <pc:docMkLst>
        <pc:docMk/>
      </pc:docMkLst>
      <pc:sldChg chg="modSp mod">
        <pc:chgData name="Wilfredo Robinson Moore" userId="c10410d2-436f-4600-964c-e033a2ae1da1" providerId="ADAL" clId="{419DCA65-B14E-47EA-8678-192A338C40D8}" dt="2023-09-07T21:35:00.460" v="349" actId="27918"/>
        <pc:sldMkLst>
          <pc:docMk/>
          <pc:sldMk cId="440381171" sldId="257"/>
        </pc:sldMkLst>
        <pc:graphicFrameChg chg="mod">
          <ac:chgData name="Wilfredo Robinson Moore" userId="c10410d2-436f-4600-964c-e033a2ae1da1" providerId="ADAL" clId="{419DCA65-B14E-47EA-8678-192A338C40D8}" dt="2023-09-07T21:25:02.172" v="70"/>
          <ac:graphicFrameMkLst>
            <pc:docMk/>
            <pc:sldMk cId="440381171" sldId="257"/>
            <ac:graphicFrameMk id="4" creationId="{0C65A6D2-612A-4DA8-9787-45CCF805C0A8}"/>
          </ac:graphicFrameMkLst>
        </pc:graphicFrameChg>
      </pc:sldChg>
      <pc:sldChg chg="add del">
        <pc:chgData name="Wilfredo Robinson Moore" userId="c10410d2-436f-4600-964c-e033a2ae1da1" providerId="ADAL" clId="{419DCA65-B14E-47EA-8678-192A338C40D8}" dt="2023-09-07T21:35:05.196" v="351" actId="47"/>
        <pc:sldMkLst>
          <pc:docMk/>
          <pc:sldMk cId="2805921001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raille36 US ASCII" panose="02070309020205020404" pitchFamily="49" charset="-78"/>
                <a:ea typeface="+mn-ea"/>
                <a:cs typeface="Braille36 US ASCII" panose="02070309020205020404" pitchFamily="49" charset="-78"/>
              </a:defRPr>
            </a:pPr>
            <a:r>
              <a:rPr lang="en-US" sz="3600" dirty="0">
                <a:latin typeface="Braille36 US ASCII" panose="02070309020205020404" pitchFamily="49" charset="-78"/>
                <a:cs typeface="Braille36 US ASCII" panose="02070309020205020404" pitchFamily="49" charset="-78"/>
              </a:rPr>
              <a:t>Consumer Price Index, Select Categories –</a:t>
            </a:r>
          </a:p>
          <a:p>
            <a:pPr>
              <a:defRPr sz="3600">
                <a:latin typeface="Braille36 US ASCII" panose="02070309020205020404" pitchFamily="49" charset="-78"/>
                <a:cs typeface="Braille36 US ASCII" panose="02070309020205020404" pitchFamily="49" charset="-78"/>
              </a:defRPr>
            </a:pPr>
            <a:endParaRPr lang="en-US" sz="3600" dirty="0">
              <a:latin typeface="Braille36 US ASCII" panose="02070309020205020404" pitchFamily="49" charset="-78"/>
              <a:cs typeface="Braille36 US ASCII" panose="02070309020205020404" pitchFamily="49" charset="-78"/>
            </a:endParaRPr>
          </a:p>
          <a:p>
            <a:pPr>
              <a:defRPr sz="3600">
                <a:latin typeface="Braille36 US ASCII" panose="02070309020205020404" pitchFamily="49" charset="-78"/>
                <a:cs typeface="Braille36 US ASCII" panose="02070309020205020404" pitchFamily="49" charset="-78"/>
              </a:defRPr>
            </a:pPr>
            <a:r>
              <a:rPr lang="en-US" sz="3600" dirty="0">
                <a:latin typeface="Braille36 US ASCII" panose="02070309020205020404" pitchFamily="49" charset="-78"/>
                <a:cs typeface="Braille36 US ASCII" panose="02070309020205020404" pitchFamily="49" charset="-78"/>
              </a:rPr>
              <a:t>Bureau of Labor Statistics</a:t>
            </a:r>
          </a:p>
        </c:rich>
      </c:tx>
      <c:layout>
        <c:manualLayout>
          <c:xMode val="edge"/>
          <c:yMode val="edge"/>
          <c:x val="0.110622448275717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raille36 US ASCII" panose="02070309020205020404" pitchFamily="49" charset="-78"/>
              <a:ea typeface="+mn-ea"/>
              <a:cs typeface="Braille36 US ASCII" panose="02070309020205020404" pitchFamily="49" charset="-78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9"/>
          <c:order val="9"/>
          <c:tx>
            <c:strRef>
              <c:f>Data!$K$1</c:f>
              <c:strCache>
                <c:ptCount val="1"/>
                <c:pt idx="0">
                  <c:v>Commodities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lgDashDotDot"/>
              <a:round/>
            </a:ln>
            <a:effectLst/>
          </c:spPr>
          <c:marker>
            <c:symbol val="none"/>
          </c:marker>
          <c:cat>
            <c:numRef>
              <c:f>Data!$A$2:$A$242</c:f>
              <c:numCache>
                <c:formatCode>mmm\-yy</c:formatCode>
                <c:ptCount val="241"/>
                <c:pt idx="0">
                  <c:v>37803</c:v>
                </c:pt>
                <c:pt idx="1">
                  <c:v>37834</c:v>
                </c:pt>
                <c:pt idx="2">
                  <c:v>37865</c:v>
                </c:pt>
                <c:pt idx="3">
                  <c:v>37895</c:v>
                </c:pt>
                <c:pt idx="4">
                  <c:v>37926</c:v>
                </c:pt>
                <c:pt idx="5">
                  <c:v>37956</c:v>
                </c:pt>
                <c:pt idx="6">
                  <c:v>37987</c:v>
                </c:pt>
                <c:pt idx="7">
                  <c:v>38018</c:v>
                </c:pt>
                <c:pt idx="8">
                  <c:v>38047</c:v>
                </c:pt>
                <c:pt idx="9">
                  <c:v>38078</c:v>
                </c:pt>
                <c:pt idx="10">
                  <c:v>38108</c:v>
                </c:pt>
                <c:pt idx="11">
                  <c:v>38139</c:v>
                </c:pt>
                <c:pt idx="12">
                  <c:v>38169</c:v>
                </c:pt>
                <c:pt idx="13">
                  <c:v>38200</c:v>
                </c:pt>
                <c:pt idx="14">
                  <c:v>38231</c:v>
                </c:pt>
                <c:pt idx="15">
                  <c:v>38261</c:v>
                </c:pt>
                <c:pt idx="16">
                  <c:v>38292</c:v>
                </c:pt>
                <c:pt idx="17">
                  <c:v>38322</c:v>
                </c:pt>
                <c:pt idx="18">
                  <c:v>38353</c:v>
                </c:pt>
                <c:pt idx="19">
                  <c:v>38384</c:v>
                </c:pt>
                <c:pt idx="20">
                  <c:v>38412</c:v>
                </c:pt>
                <c:pt idx="21">
                  <c:v>38443</c:v>
                </c:pt>
                <c:pt idx="22">
                  <c:v>38473</c:v>
                </c:pt>
                <c:pt idx="23">
                  <c:v>38504</c:v>
                </c:pt>
                <c:pt idx="24">
                  <c:v>38534</c:v>
                </c:pt>
                <c:pt idx="25">
                  <c:v>38565</c:v>
                </c:pt>
                <c:pt idx="26">
                  <c:v>38596</c:v>
                </c:pt>
                <c:pt idx="27">
                  <c:v>38626</c:v>
                </c:pt>
                <c:pt idx="28">
                  <c:v>38657</c:v>
                </c:pt>
                <c:pt idx="29">
                  <c:v>38687</c:v>
                </c:pt>
                <c:pt idx="30">
                  <c:v>38718</c:v>
                </c:pt>
                <c:pt idx="31">
                  <c:v>38749</c:v>
                </c:pt>
                <c:pt idx="32">
                  <c:v>38777</c:v>
                </c:pt>
                <c:pt idx="33">
                  <c:v>38808</c:v>
                </c:pt>
                <c:pt idx="34">
                  <c:v>38838</c:v>
                </c:pt>
                <c:pt idx="35">
                  <c:v>38869</c:v>
                </c:pt>
                <c:pt idx="36">
                  <c:v>38899</c:v>
                </c:pt>
                <c:pt idx="37">
                  <c:v>38930</c:v>
                </c:pt>
                <c:pt idx="38">
                  <c:v>38961</c:v>
                </c:pt>
                <c:pt idx="39">
                  <c:v>38991</c:v>
                </c:pt>
                <c:pt idx="40">
                  <c:v>39022</c:v>
                </c:pt>
                <c:pt idx="41">
                  <c:v>39052</c:v>
                </c:pt>
                <c:pt idx="42">
                  <c:v>39083</c:v>
                </c:pt>
                <c:pt idx="43">
                  <c:v>39114</c:v>
                </c:pt>
                <c:pt idx="44">
                  <c:v>39142</c:v>
                </c:pt>
                <c:pt idx="45">
                  <c:v>39173</c:v>
                </c:pt>
                <c:pt idx="46">
                  <c:v>39203</c:v>
                </c:pt>
                <c:pt idx="47">
                  <c:v>39234</c:v>
                </c:pt>
                <c:pt idx="48">
                  <c:v>39264</c:v>
                </c:pt>
                <c:pt idx="49">
                  <c:v>39295</c:v>
                </c:pt>
                <c:pt idx="50">
                  <c:v>39326</c:v>
                </c:pt>
                <c:pt idx="51">
                  <c:v>39356</c:v>
                </c:pt>
                <c:pt idx="52">
                  <c:v>39387</c:v>
                </c:pt>
                <c:pt idx="53">
                  <c:v>39417</c:v>
                </c:pt>
                <c:pt idx="54">
                  <c:v>39448</c:v>
                </c:pt>
                <c:pt idx="55">
                  <c:v>39479</c:v>
                </c:pt>
                <c:pt idx="56">
                  <c:v>39508</c:v>
                </c:pt>
                <c:pt idx="57">
                  <c:v>39539</c:v>
                </c:pt>
                <c:pt idx="58">
                  <c:v>39569</c:v>
                </c:pt>
                <c:pt idx="59">
                  <c:v>39600</c:v>
                </c:pt>
                <c:pt idx="60">
                  <c:v>39630</c:v>
                </c:pt>
                <c:pt idx="61">
                  <c:v>39661</c:v>
                </c:pt>
                <c:pt idx="62">
                  <c:v>39692</c:v>
                </c:pt>
                <c:pt idx="63">
                  <c:v>39722</c:v>
                </c:pt>
                <c:pt idx="64">
                  <c:v>39753</c:v>
                </c:pt>
                <c:pt idx="65">
                  <c:v>39783</c:v>
                </c:pt>
                <c:pt idx="66">
                  <c:v>39814</c:v>
                </c:pt>
                <c:pt idx="67">
                  <c:v>39845</c:v>
                </c:pt>
                <c:pt idx="68">
                  <c:v>39873</c:v>
                </c:pt>
                <c:pt idx="69">
                  <c:v>39904</c:v>
                </c:pt>
                <c:pt idx="70">
                  <c:v>39934</c:v>
                </c:pt>
                <c:pt idx="71">
                  <c:v>39965</c:v>
                </c:pt>
                <c:pt idx="72">
                  <c:v>39995</c:v>
                </c:pt>
                <c:pt idx="73">
                  <c:v>40026</c:v>
                </c:pt>
                <c:pt idx="74">
                  <c:v>40057</c:v>
                </c:pt>
                <c:pt idx="75">
                  <c:v>40087</c:v>
                </c:pt>
                <c:pt idx="76">
                  <c:v>40118</c:v>
                </c:pt>
                <c:pt idx="77">
                  <c:v>40148</c:v>
                </c:pt>
                <c:pt idx="78">
                  <c:v>40179</c:v>
                </c:pt>
                <c:pt idx="79">
                  <c:v>40210</c:v>
                </c:pt>
                <c:pt idx="80">
                  <c:v>40238</c:v>
                </c:pt>
                <c:pt idx="81">
                  <c:v>40269</c:v>
                </c:pt>
                <c:pt idx="82">
                  <c:v>40299</c:v>
                </c:pt>
                <c:pt idx="83">
                  <c:v>40330</c:v>
                </c:pt>
                <c:pt idx="84">
                  <c:v>40360</c:v>
                </c:pt>
                <c:pt idx="85">
                  <c:v>40391</c:v>
                </c:pt>
                <c:pt idx="86">
                  <c:v>40422</c:v>
                </c:pt>
                <c:pt idx="87">
                  <c:v>40452</c:v>
                </c:pt>
                <c:pt idx="88">
                  <c:v>40483</c:v>
                </c:pt>
                <c:pt idx="89">
                  <c:v>40513</c:v>
                </c:pt>
                <c:pt idx="90">
                  <c:v>40544</c:v>
                </c:pt>
                <c:pt idx="91">
                  <c:v>40575</c:v>
                </c:pt>
                <c:pt idx="92">
                  <c:v>40603</c:v>
                </c:pt>
                <c:pt idx="93">
                  <c:v>40634</c:v>
                </c:pt>
                <c:pt idx="94">
                  <c:v>40664</c:v>
                </c:pt>
                <c:pt idx="95">
                  <c:v>40695</c:v>
                </c:pt>
                <c:pt idx="96">
                  <c:v>40725</c:v>
                </c:pt>
                <c:pt idx="97">
                  <c:v>40756</c:v>
                </c:pt>
                <c:pt idx="98">
                  <c:v>40787</c:v>
                </c:pt>
                <c:pt idx="99">
                  <c:v>40817</c:v>
                </c:pt>
                <c:pt idx="100">
                  <c:v>40848</c:v>
                </c:pt>
                <c:pt idx="101">
                  <c:v>40878</c:v>
                </c:pt>
                <c:pt idx="102">
                  <c:v>40909</c:v>
                </c:pt>
                <c:pt idx="103">
                  <c:v>40940</c:v>
                </c:pt>
                <c:pt idx="104">
                  <c:v>40969</c:v>
                </c:pt>
                <c:pt idx="105">
                  <c:v>41000</c:v>
                </c:pt>
                <c:pt idx="106">
                  <c:v>41030</c:v>
                </c:pt>
                <c:pt idx="107">
                  <c:v>41061</c:v>
                </c:pt>
                <c:pt idx="108">
                  <c:v>41091</c:v>
                </c:pt>
                <c:pt idx="109">
                  <c:v>41122</c:v>
                </c:pt>
                <c:pt idx="110">
                  <c:v>41153</c:v>
                </c:pt>
                <c:pt idx="111">
                  <c:v>41183</c:v>
                </c:pt>
                <c:pt idx="112">
                  <c:v>41214</c:v>
                </c:pt>
                <c:pt idx="113">
                  <c:v>41244</c:v>
                </c:pt>
                <c:pt idx="114">
                  <c:v>41275</c:v>
                </c:pt>
                <c:pt idx="115">
                  <c:v>41306</c:v>
                </c:pt>
                <c:pt idx="116">
                  <c:v>41334</c:v>
                </c:pt>
                <c:pt idx="117">
                  <c:v>41365</c:v>
                </c:pt>
                <c:pt idx="118">
                  <c:v>41395</c:v>
                </c:pt>
                <c:pt idx="119">
                  <c:v>41426</c:v>
                </c:pt>
                <c:pt idx="120">
                  <c:v>41456</c:v>
                </c:pt>
                <c:pt idx="121">
                  <c:v>41487</c:v>
                </c:pt>
                <c:pt idx="122">
                  <c:v>41518</c:v>
                </c:pt>
                <c:pt idx="123">
                  <c:v>41548</c:v>
                </c:pt>
                <c:pt idx="124">
                  <c:v>41579</c:v>
                </c:pt>
                <c:pt idx="125">
                  <c:v>41609</c:v>
                </c:pt>
                <c:pt idx="126">
                  <c:v>41640</c:v>
                </c:pt>
                <c:pt idx="127">
                  <c:v>41671</c:v>
                </c:pt>
                <c:pt idx="128">
                  <c:v>41699</c:v>
                </c:pt>
                <c:pt idx="129">
                  <c:v>41730</c:v>
                </c:pt>
                <c:pt idx="130">
                  <c:v>41760</c:v>
                </c:pt>
                <c:pt idx="131">
                  <c:v>41791</c:v>
                </c:pt>
                <c:pt idx="132">
                  <c:v>41821</c:v>
                </c:pt>
                <c:pt idx="133">
                  <c:v>41852</c:v>
                </c:pt>
                <c:pt idx="134">
                  <c:v>41883</c:v>
                </c:pt>
                <c:pt idx="135">
                  <c:v>41913</c:v>
                </c:pt>
                <c:pt idx="136">
                  <c:v>41944</c:v>
                </c:pt>
                <c:pt idx="137">
                  <c:v>41974</c:v>
                </c:pt>
                <c:pt idx="138">
                  <c:v>42005</c:v>
                </c:pt>
                <c:pt idx="139">
                  <c:v>42036</c:v>
                </c:pt>
                <c:pt idx="140">
                  <c:v>42064</c:v>
                </c:pt>
                <c:pt idx="141">
                  <c:v>42095</c:v>
                </c:pt>
                <c:pt idx="142">
                  <c:v>42125</c:v>
                </c:pt>
                <c:pt idx="143">
                  <c:v>42156</c:v>
                </c:pt>
                <c:pt idx="144">
                  <c:v>42186</c:v>
                </c:pt>
                <c:pt idx="145">
                  <c:v>42217</c:v>
                </c:pt>
                <c:pt idx="146">
                  <c:v>42248</c:v>
                </c:pt>
                <c:pt idx="147">
                  <c:v>42278</c:v>
                </c:pt>
                <c:pt idx="148">
                  <c:v>42309</c:v>
                </c:pt>
                <c:pt idx="149">
                  <c:v>42339</c:v>
                </c:pt>
                <c:pt idx="150">
                  <c:v>42370</c:v>
                </c:pt>
                <c:pt idx="151">
                  <c:v>42401</c:v>
                </c:pt>
                <c:pt idx="152">
                  <c:v>42430</c:v>
                </c:pt>
                <c:pt idx="153">
                  <c:v>42461</c:v>
                </c:pt>
                <c:pt idx="154">
                  <c:v>42491</c:v>
                </c:pt>
                <c:pt idx="155">
                  <c:v>42522</c:v>
                </c:pt>
                <c:pt idx="156">
                  <c:v>42552</c:v>
                </c:pt>
                <c:pt idx="157">
                  <c:v>42583</c:v>
                </c:pt>
                <c:pt idx="158">
                  <c:v>42614</c:v>
                </c:pt>
                <c:pt idx="159">
                  <c:v>42644</c:v>
                </c:pt>
                <c:pt idx="160">
                  <c:v>42675</c:v>
                </c:pt>
                <c:pt idx="161">
                  <c:v>42705</c:v>
                </c:pt>
                <c:pt idx="162">
                  <c:v>42736</c:v>
                </c:pt>
                <c:pt idx="163">
                  <c:v>42767</c:v>
                </c:pt>
                <c:pt idx="164">
                  <c:v>42795</c:v>
                </c:pt>
                <c:pt idx="165">
                  <c:v>42826</c:v>
                </c:pt>
                <c:pt idx="166">
                  <c:v>42856</c:v>
                </c:pt>
                <c:pt idx="167">
                  <c:v>42887</c:v>
                </c:pt>
                <c:pt idx="168">
                  <c:v>42917</c:v>
                </c:pt>
                <c:pt idx="169">
                  <c:v>42948</c:v>
                </c:pt>
                <c:pt idx="170">
                  <c:v>42979</c:v>
                </c:pt>
                <c:pt idx="171">
                  <c:v>43009</c:v>
                </c:pt>
                <c:pt idx="172">
                  <c:v>43040</c:v>
                </c:pt>
                <c:pt idx="173">
                  <c:v>43070</c:v>
                </c:pt>
                <c:pt idx="174">
                  <c:v>43101</c:v>
                </c:pt>
                <c:pt idx="175">
                  <c:v>43132</c:v>
                </c:pt>
                <c:pt idx="176">
                  <c:v>43160</c:v>
                </c:pt>
                <c:pt idx="177">
                  <c:v>43191</c:v>
                </c:pt>
                <c:pt idx="178">
                  <c:v>43221</c:v>
                </c:pt>
                <c:pt idx="179">
                  <c:v>43252</c:v>
                </c:pt>
                <c:pt idx="180">
                  <c:v>43282</c:v>
                </c:pt>
                <c:pt idx="181">
                  <c:v>43313</c:v>
                </c:pt>
                <c:pt idx="182">
                  <c:v>43344</c:v>
                </c:pt>
                <c:pt idx="183">
                  <c:v>43374</c:v>
                </c:pt>
                <c:pt idx="184">
                  <c:v>43405</c:v>
                </c:pt>
                <c:pt idx="185">
                  <c:v>43435</c:v>
                </c:pt>
                <c:pt idx="186">
                  <c:v>43466</c:v>
                </c:pt>
                <c:pt idx="187">
                  <c:v>43497</c:v>
                </c:pt>
                <c:pt idx="188">
                  <c:v>43525</c:v>
                </c:pt>
                <c:pt idx="189">
                  <c:v>43556</c:v>
                </c:pt>
                <c:pt idx="190">
                  <c:v>43586</c:v>
                </c:pt>
                <c:pt idx="191">
                  <c:v>43617</c:v>
                </c:pt>
                <c:pt idx="192">
                  <c:v>43647</c:v>
                </c:pt>
                <c:pt idx="193">
                  <c:v>43678</c:v>
                </c:pt>
                <c:pt idx="194">
                  <c:v>43709</c:v>
                </c:pt>
                <c:pt idx="195">
                  <c:v>43739</c:v>
                </c:pt>
                <c:pt idx="196">
                  <c:v>43770</c:v>
                </c:pt>
                <c:pt idx="197">
                  <c:v>43800</c:v>
                </c:pt>
                <c:pt idx="198">
                  <c:v>43831</c:v>
                </c:pt>
                <c:pt idx="199">
                  <c:v>43862</c:v>
                </c:pt>
                <c:pt idx="200">
                  <c:v>43891</c:v>
                </c:pt>
                <c:pt idx="201">
                  <c:v>43922</c:v>
                </c:pt>
                <c:pt idx="202">
                  <c:v>43952</c:v>
                </c:pt>
                <c:pt idx="203">
                  <c:v>43983</c:v>
                </c:pt>
                <c:pt idx="204">
                  <c:v>44013</c:v>
                </c:pt>
                <c:pt idx="205">
                  <c:v>44044</c:v>
                </c:pt>
                <c:pt idx="206">
                  <c:v>44075</c:v>
                </c:pt>
                <c:pt idx="207">
                  <c:v>44105</c:v>
                </c:pt>
                <c:pt idx="208">
                  <c:v>44136</c:v>
                </c:pt>
                <c:pt idx="209">
                  <c:v>44166</c:v>
                </c:pt>
                <c:pt idx="210">
                  <c:v>44197</c:v>
                </c:pt>
                <c:pt idx="211">
                  <c:v>44228</c:v>
                </c:pt>
                <c:pt idx="212">
                  <c:v>44256</c:v>
                </c:pt>
                <c:pt idx="213">
                  <c:v>44287</c:v>
                </c:pt>
                <c:pt idx="214">
                  <c:v>44317</c:v>
                </c:pt>
                <c:pt idx="215">
                  <c:v>44348</c:v>
                </c:pt>
                <c:pt idx="216">
                  <c:v>44378</c:v>
                </c:pt>
                <c:pt idx="217">
                  <c:v>44409</c:v>
                </c:pt>
                <c:pt idx="218">
                  <c:v>44440</c:v>
                </c:pt>
                <c:pt idx="219">
                  <c:v>44470</c:v>
                </c:pt>
                <c:pt idx="220">
                  <c:v>44501</c:v>
                </c:pt>
                <c:pt idx="221">
                  <c:v>44531</c:v>
                </c:pt>
                <c:pt idx="222">
                  <c:v>44562</c:v>
                </c:pt>
                <c:pt idx="223">
                  <c:v>44593</c:v>
                </c:pt>
                <c:pt idx="224">
                  <c:v>44621</c:v>
                </c:pt>
                <c:pt idx="225">
                  <c:v>44652</c:v>
                </c:pt>
                <c:pt idx="226">
                  <c:v>44682</c:v>
                </c:pt>
                <c:pt idx="227">
                  <c:v>44713</c:v>
                </c:pt>
                <c:pt idx="228">
                  <c:v>44743</c:v>
                </c:pt>
                <c:pt idx="229">
                  <c:v>44774</c:v>
                </c:pt>
                <c:pt idx="230">
                  <c:v>44805</c:v>
                </c:pt>
                <c:pt idx="231">
                  <c:v>44835</c:v>
                </c:pt>
                <c:pt idx="232">
                  <c:v>44866</c:v>
                </c:pt>
                <c:pt idx="233">
                  <c:v>44896</c:v>
                </c:pt>
                <c:pt idx="234">
                  <c:v>44927</c:v>
                </c:pt>
                <c:pt idx="235">
                  <c:v>44958</c:v>
                </c:pt>
                <c:pt idx="236">
                  <c:v>44986</c:v>
                </c:pt>
                <c:pt idx="237">
                  <c:v>45017</c:v>
                </c:pt>
                <c:pt idx="238">
                  <c:v>45047</c:v>
                </c:pt>
                <c:pt idx="239">
                  <c:v>45078</c:v>
                </c:pt>
                <c:pt idx="240">
                  <c:v>45108</c:v>
                </c:pt>
              </c:numCache>
            </c:numRef>
          </c:cat>
          <c:val>
            <c:numRef>
              <c:f>Data!$K$2:$K$242</c:f>
              <c:numCache>
                <c:formatCode>0.00%</c:formatCode>
                <c:ptCount val="241"/>
                <c:pt idx="0">
                  <c:v>-1.7999999999999999E-2</c:v>
                </c:pt>
                <c:pt idx="1">
                  <c:v>-2.1999999999999999E-2</c:v>
                </c:pt>
                <c:pt idx="2">
                  <c:v>-2.4E-2</c:v>
                </c:pt>
                <c:pt idx="3">
                  <c:v>-2.4E-2</c:v>
                </c:pt>
                <c:pt idx="4">
                  <c:v>-2.5999999999999999E-2</c:v>
                </c:pt>
                <c:pt idx="5">
                  <c:v>-2.5000000000000001E-2</c:v>
                </c:pt>
                <c:pt idx="6">
                  <c:v>-2.3E-2</c:v>
                </c:pt>
                <c:pt idx="7">
                  <c:v>-0.02</c:v>
                </c:pt>
                <c:pt idx="8">
                  <c:v>-1.6E-2</c:v>
                </c:pt>
                <c:pt idx="9">
                  <c:v>-1.4E-2</c:v>
                </c:pt>
                <c:pt idx="10">
                  <c:v>-1.0999999999999999E-2</c:v>
                </c:pt>
                <c:pt idx="11">
                  <c:v>-0.01</c:v>
                </c:pt>
                <c:pt idx="12">
                  <c:v>-1.2E-2</c:v>
                </c:pt>
                <c:pt idx="13">
                  <c:v>-1.0999999999999999E-2</c:v>
                </c:pt>
                <c:pt idx="14">
                  <c:v>-6.0000000000000001E-3</c:v>
                </c:pt>
                <c:pt idx="15">
                  <c:v>1E-3</c:v>
                </c:pt>
                <c:pt idx="16">
                  <c:v>5.0000000000000001E-3</c:v>
                </c:pt>
                <c:pt idx="17">
                  <c:v>6.0000000000000001E-3</c:v>
                </c:pt>
                <c:pt idx="18">
                  <c:v>8.9999999999999993E-3</c:v>
                </c:pt>
                <c:pt idx="19">
                  <c:v>7.0000000000000001E-3</c:v>
                </c:pt>
                <c:pt idx="20">
                  <c:v>6.0000000000000001E-3</c:v>
                </c:pt>
                <c:pt idx="21">
                  <c:v>5.0000000000000001E-3</c:v>
                </c:pt>
                <c:pt idx="22">
                  <c:v>6.0000000000000001E-3</c:v>
                </c:pt>
                <c:pt idx="23">
                  <c:v>4.0000000000000001E-3</c:v>
                </c:pt>
                <c:pt idx="24">
                  <c:v>5.0000000000000001E-3</c:v>
                </c:pt>
                <c:pt idx="25">
                  <c:v>7.0000000000000001E-3</c:v>
                </c:pt>
                <c:pt idx="26">
                  <c:v>6.0000000000000001E-3</c:v>
                </c:pt>
                <c:pt idx="27">
                  <c:v>4.0000000000000001E-3</c:v>
                </c:pt>
                <c:pt idx="28">
                  <c:v>1E-3</c:v>
                </c:pt>
                <c:pt idx="29">
                  <c:v>2E-3</c:v>
                </c:pt>
                <c:pt idx="30">
                  <c:v>1E-3</c:v>
                </c:pt>
                <c:pt idx="31">
                  <c:v>0</c:v>
                </c:pt>
                <c:pt idx="32">
                  <c:v>3.0000000000000001E-3</c:v>
                </c:pt>
                <c:pt idx="33">
                  <c:v>4.0000000000000001E-3</c:v>
                </c:pt>
                <c:pt idx="34">
                  <c:v>3.0000000000000001E-3</c:v>
                </c:pt>
                <c:pt idx="35">
                  <c:v>5.0000000000000001E-3</c:v>
                </c:pt>
                <c:pt idx="36">
                  <c:v>5.0000000000000001E-3</c:v>
                </c:pt>
                <c:pt idx="37">
                  <c:v>6.0000000000000001E-3</c:v>
                </c:pt>
                <c:pt idx="38">
                  <c:v>5.0000000000000001E-3</c:v>
                </c:pt>
                <c:pt idx="39">
                  <c:v>1E-3</c:v>
                </c:pt>
                <c:pt idx="40">
                  <c:v>-1E-3</c:v>
                </c:pt>
                <c:pt idx="41">
                  <c:v>-1E-3</c:v>
                </c:pt>
                <c:pt idx="42">
                  <c:v>-2E-3</c:v>
                </c:pt>
                <c:pt idx="43">
                  <c:v>0</c:v>
                </c:pt>
                <c:pt idx="44">
                  <c:v>-3.0000000000000001E-3</c:v>
                </c:pt>
                <c:pt idx="45">
                  <c:v>-5.0000000000000001E-3</c:v>
                </c:pt>
                <c:pt idx="46">
                  <c:v>-7.0000000000000001E-3</c:v>
                </c:pt>
                <c:pt idx="47">
                  <c:v>-8.0000000000000002E-3</c:v>
                </c:pt>
                <c:pt idx="48">
                  <c:v>-6.0000000000000001E-3</c:v>
                </c:pt>
                <c:pt idx="49">
                  <c:v>-7.0000000000000001E-3</c:v>
                </c:pt>
                <c:pt idx="50">
                  <c:v>-8.0000000000000002E-3</c:v>
                </c:pt>
                <c:pt idx="51">
                  <c:v>-5.0000000000000001E-3</c:v>
                </c:pt>
                <c:pt idx="52">
                  <c:v>0</c:v>
                </c:pt>
                <c:pt idx="53">
                  <c:v>1E-3</c:v>
                </c:pt>
                <c:pt idx="54">
                  <c:v>2E-3</c:v>
                </c:pt>
                <c:pt idx="55">
                  <c:v>0</c:v>
                </c:pt>
                <c:pt idx="56">
                  <c:v>0</c:v>
                </c:pt>
                <c:pt idx="57">
                  <c:v>1E-3</c:v>
                </c:pt>
                <c:pt idx="58">
                  <c:v>1E-3</c:v>
                </c:pt>
                <c:pt idx="59">
                  <c:v>2E-3</c:v>
                </c:pt>
                <c:pt idx="60">
                  <c:v>6.0000000000000001E-3</c:v>
                </c:pt>
                <c:pt idx="61">
                  <c:v>6.0000000000000001E-3</c:v>
                </c:pt>
                <c:pt idx="62">
                  <c:v>5.0000000000000001E-3</c:v>
                </c:pt>
                <c:pt idx="63">
                  <c:v>1E-3</c:v>
                </c:pt>
                <c:pt idx="64">
                  <c:v>-2E-3</c:v>
                </c:pt>
                <c:pt idx="65">
                  <c:v>-6.0000000000000001E-3</c:v>
                </c:pt>
                <c:pt idx="66">
                  <c:v>-5.0000000000000001E-3</c:v>
                </c:pt>
                <c:pt idx="67">
                  <c:v>0</c:v>
                </c:pt>
                <c:pt idx="68">
                  <c:v>4.0000000000000001E-3</c:v>
                </c:pt>
                <c:pt idx="69">
                  <c:v>8.9999999999999993E-3</c:v>
                </c:pt>
                <c:pt idx="70">
                  <c:v>1.2E-2</c:v>
                </c:pt>
                <c:pt idx="71">
                  <c:v>1.4999999999999999E-2</c:v>
                </c:pt>
                <c:pt idx="72">
                  <c:v>1.4E-2</c:v>
                </c:pt>
                <c:pt idx="73">
                  <c:v>1.0999999999999999E-2</c:v>
                </c:pt>
                <c:pt idx="74">
                  <c:v>1.6E-2</c:v>
                </c:pt>
                <c:pt idx="75">
                  <c:v>2.3E-2</c:v>
                </c:pt>
                <c:pt idx="76">
                  <c:v>2.5999999999999999E-2</c:v>
                </c:pt>
                <c:pt idx="77">
                  <c:v>0.03</c:v>
                </c:pt>
                <c:pt idx="78">
                  <c:v>2.9000000000000001E-2</c:v>
                </c:pt>
                <c:pt idx="79">
                  <c:v>2.5000000000000001E-2</c:v>
                </c:pt>
                <c:pt idx="80">
                  <c:v>1.9E-2</c:v>
                </c:pt>
                <c:pt idx="81">
                  <c:v>1.2E-2</c:v>
                </c:pt>
                <c:pt idx="82">
                  <c:v>1.0999999999999999E-2</c:v>
                </c:pt>
                <c:pt idx="83">
                  <c:v>0.01</c:v>
                </c:pt>
                <c:pt idx="84">
                  <c:v>0.01</c:v>
                </c:pt>
                <c:pt idx="85">
                  <c:v>1.2999999999999999E-2</c:v>
                </c:pt>
                <c:pt idx="86">
                  <c:v>8.0000000000000002E-3</c:v>
                </c:pt>
                <c:pt idx="87">
                  <c:v>1E-3</c:v>
                </c:pt>
                <c:pt idx="88">
                  <c:v>-2E-3</c:v>
                </c:pt>
                <c:pt idx="89">
                  <c:v>-4.0000000000000001E-3</c:v>
                </c:pt>
                <c:pt idx="90">
                  <c:v>-2E-3</c:v>
                </c:pt>
                <c:pt idx="91">
                  <c:v>0</c:v>
                </c:pt>
                <c:pt idx="92">
                  <c:v>2E-3</c:v>
                </c:pt>
                <c:pt idx="93">
                  <c:v>7.0000000000000001E-3</c:v>
                </c:pt>
                <c:pt idx="94">
                  <c:v>1.2E-2</c:v>
                </c:pt>
                <c:pt idx="95">
                  <c:v>1.6E-2</c:v>
                </c:pt>
                <c:pt idx="96">
                  <c:v>1.7999999999999999E-2</c:v>
                </c:pt>
                <c:pt idx="97">
                  <c:v>2.1000000000000001E-2</c:v>
                </c:pt>
                <c:pt idx="98">
                  <c:v>0.02</c:v>
                </c:pt>
                <c:pt idx="99">
                  <c:v>2.1000000000000001E-2</c:v>
                </c:pt>
                <c:pt idx="100">
                  <c:v>2.1999999999999999E-2</c:v>
                </c:pt>
                <c:pt idx="101">
                  <c:v>2.1999999999999999E-2</c:v>
                </c:pt>
                <c:pt idx="102">
                  <c:v>2.1999999999999999E-2</c:v>
                </c:pt>
                <c:pt idx="103">
                  <c:v>0.02</c:v>
                </c:pt>
                <c:pt idx="104">
                  <c:v>2.1000000000000001E-2</c:v>
                </c:pt>
                <c:pt idx="105">
                  <c:v>0.02</c:v>
                </c:pt>
                <c:pt idx="106">
                  <c:v>1.6E-2</c:v>
                </c:pt>
                <c:pt idx="107">
                  <c:v>1.4E-2</c:v>
                </c:pt>
                <c:pt idx="108">
                  <c:v>1.0999999999999999E-2</c:v>
                </c:pt>
                <c:pt idx="109">
                  <c:v>7.0000000000000001E-3</c:v>
                </c:pt>
                <c:pt idx="110">
                  <c:v>7.0000000000000001E-3</c:v>
                </c:pt>
                <c:pt idx="111">
                  <c:v>7.0000000000000001E-3</c:v>
                </c:pt>
                <c:pt idx="112">
                  <c:v>5.0000000000000001E-3</c:v>
                </c:pt>
                <c:pt idx="113">
                  <c:v>3.0000000000000001E-3</c:v>
                </c:pt>
                <c:pt idx="114">
                  <c:v>4.0000000000000001E-3</c:v>
                </c:pt>
                <c:pt idx="115">
                  <c:v>3.0000000000000001E-3</c:v>
                </c:pt>
                <c:pt idx="116">
                  <c:v>0</c:v>
                </c:pt>
                <c:pt idx="117">
                  <c:v>-1E-3</c:v>
                </c:pt>
                <c:pt idx="118">
                  <c:v>-2E-3</c:v>
                </c:pt>
                <c:pt idx="119">
                  <c:v>-2E-3</c:v>
                </c:pt>
                <c:pt idx="120">
                  <c:v>-2E-3</c:v>
                </c:pt>
                <c:pt idx="121">
                  <c:v>0</c:v>
                </c:pt>
                <c:pt idx="122">
                  <c:v>-1E-3</c:v>
                </c:pt>
                <c:pt idx="123">
                  <c:v>-1E-3</c:v>
                </c:pt>
                <c:pt idx="124">
                  <c:v>-2E-3</c:v>
                </c:pt>
                <c:pt idx="125">
                  <c:v>-1E-3</c:v>
                </c:pt>
                <c:pt idx="126">
                  <c:v>-3.0000000000000001E-3</c:v>
                </c:pt>
                <c:pt idx="127">
                  <c:v>-4.0000000000000001E-3</c:v>
                </c:pt>
                <c:pt idx="128">
                  <c:v>-3.0000000000000001E-3</c:v>
                </c:pt>
                <c:pt idx="129">
                  <c:v>-3.0000000000000001E-3</c:v>
                </c:pt>
                <c:pt idx="130">
                  <c:v>-2E-3</c:v>
                </c:pt>
                <c:pt idx="131">
                  <c:v>-2E-3</c:v>
                </c:pt>
                <c:pt idx="132">
                  <c:v>-3.0000000000000001E-3</c:v>
                </c:pt>
                <c:pt idx="133">
                  <c:v>-4.0000000000000001E-3</c:v>
                </c:pt>
                <c:pt idx="134">
                  <c:v>-3.0000000000000001E-3</c:v>
                </c:pt>
                <c:pt idx="135">
                  <c:v>-2E-3</c:v>
                </c:pt>
                <c:pt idx="136">
                  <c:v>-5.0000000000000001E-3</c:v>
                </c:pt>
                <c:pt idx="137">
                  <c:v>-8.0000000000000002E-3</c:v>
                </c:pt>
                <c:pt idx="138">
                  <c:v>-8.0000000000000002E-3</c:v>
                </c:pt>
                <c:pt idx="139">
                  <c:v>-5.0000000000000001E-3</c:v>
                </c:pt>
                <c:pt idx="140">
                  <c:v>-2E-3</c:v>
                </c:pt>
                <c:pt idx="141">
                  <c:v>-2E-3</c:v>
                </c:pt>
                <c:pt idx="142">
                  <c:v>-3.0000000000000001E-3</c:v>
                </c:pt>
                <c:pt idx="143">
                  <c:v>-4.0000000000000001E-3</c:v>
                </c:pt>
                <c:pt idx="144">
                  <c:v>-5.0000000000000001E-3</c:v>
                </c:pt>
                <c:pt idx="145">
                  <c:v>-5.0000000000000001E-3</c:v>
                </c:pt>
                <c:pt idx="146">
                  <c:v>-5.0000000000000001E-3</c:v>
                </c:pt>
                <c:pt idx="147">
                  <c:v>-7.0000000000000001E-3</c:v>
                </c:pt>
                <c:pt idx="148">
                  <c:v>-6.0000000000000001E-3</c:v>
                </c:pt>
                <c:pt idx="149">
                  <c:v>-4.0000000000000001E-3</c:v>
                </c:pt>
                <c:pt idx="150">
                  <c:v>-1E-3</c:v>
                </c:pt>
                <c:pt idx="151">
                  <c:v>1E-3</c:v>
                </c:pt>
                <c:pt idx="152">
                  <c:v>-4.0000000000000001E-3</c:v>
                </c:pt>
                <c:pt idx="153">
                  <c:v>-5.0000000000000001E-3</c:v>
                </c:pt>
                <c:pt idx="154">
                  <c:v>-5.0000000000000001E-3</c:v>
                </c:pt>
                <c:pt idx="155">
                  <c:v>-6.0000000000000001E-3</c:v>
                </c:pt>
                <c:pt idx="156">
                  <c:v>-6.0000000000000001E-3</c:v>
                </c:pt>
                <c:pt idx="157">
                  <c:v>-5.0000000000000001E-3</c:v>
                </c:pt>
                <c:pt idx="158">
                  <c:v>-6.0000000000000001E-3</c:v>
                </c:pt>
                <c:pt idx="159">
                  <c:v>-5.0000000000000001E-3</c:v>
                </c:pt>
                <c:pt idx="160">
                  <c:v>-7.0000000000000001E-3</c:v>
                </c:pt>
                <c:pt idx="161">
                  <c:v>-6.0000000000000001E-3</c:v>
                </c:pt>
                <c:pt idx="162">
                  <c:v>-2E-3</c:v>
                </c:pt>
                <c:pt idx="163">
                  <c:v>-5.0000000000000001E-3</c:v>
                </c:pt>
                <c:pt idx="164">
                  <c:v>-6.0000000000000001E-3</c:v>
                </c:pt>
                <c:pt idx="165">
                  <c:v>-6.0000000000000001E-3</c:v>
                </c:pt>
                <c:pt idx="166">
                  <c:v>-8.0000000000000002E-3</c:v>
                </c:pt>
                <c:pt idx="167">
                  <c:v>-6.0000000000000001E-3</c:v>
                </c:pt>
                <c:pt idx="168">
                  <c:v>-6.0000000000000001E-3</c:v>
                </c:pt>
                <c:pt idx="169">
                  <c:v>-8.9999999999999993E-3</c:v>
                </c:pt>
                <c:pt idx="170">
                  <c:v>-0.01</c:v>
                </c:pt>
                <c:pt idx="171">
                  <c:v>-0.01</c:v>
                </c:pt>
                <c:pt idx="172">
                  <c:v>-8.9999999999999993E-3</c:v>
                </c:pt>
                <c:pt idx="173">
                  <c:v>-7.0000000000000001E-3</c:v>
                </c:pt>
                <c:pt idx="174">
                  <c:v>-7.0000000000000001E-3</c:v>
                </c:pt>
                <c:pt idx="175">
                  <c:v>-5.0000000000000001E-3</c:v>
                </c:pt>
                <c:pt idx="176">
                  <c:v>-3.0000000000000001E-3</c:v>
                </c:pt>
                <c:pt idx="177">
                  <c:v>-4.0000000000000001E-3</c:v>
                </c:pt>
                <c:pt idx="178">
                  <c:v>-3.0000000000000001E-3</c:v>
                </c:pt>
                <c:pt idx="179">
                  <c:v>-2E-3</c:v>
                </c:pt>
                <c:pt idx="180">
                  <c:v>0</c:v>
                </c:pt>
                <c:pt idx="181">
                  <c:v>-2E-3</c:v>
                </c:pt>
                <c:pt idx="182">
                  <c:v>-3.0000000000000001E-3</c:v>
                </c:pt>
                <c:pt idx="183">
                  <c:v>-1E-3</c:v>
                </c:pt>
                <c:pt idx="184">
                  <c:v>2E-3</c:v>
                </c:pt>
                <c:pt idx="185">
                  <c:v>1E-3</c:v>
                </c:pt>
                <c:pt idx="186">
                  <c:v>3.0000000000000001E-3</c:v>
                </c:pt>
                <c:pt idx="187">
                  <c:v>1E-3</c:v>
                </c:pt>
                <c:pt idx="188">
                  <c:v>0</c:v>
                </c:pt>
                <c:pt idx="189">
                  <c:v>-2E-3</c:v>
                </c:pt>
                <c:pt idx="190">
                  <c:v>-2E-3</c:v>
                </c:pt>
                <c:pt idx="191">
                  <c:v>2E-3</c:v>
                </c:pt>
                <c:pt idx="192">
                  <c:v>4.0000000000000001E-3</c:v>
                </c:pt>
                <c:pt idx="193">
                  <c:v>8.0000000000000002E-3</c:v>
                </c:pt>
                <c:pt idx="194">
                  <c:v>7.0000000000000001E-3</c:v>
                </c:pt>
                <c:pt idx="195">
                  <c:v>3.0000000000000001E-3</c:v>
                </c:pt>
                <c:pt idx="196">
                  <c:v>1E-3</c:v>
                </c:pt>
                <c:pt idx="197">
                  <c:v>1E-3</c:v>
                </c:pt>
                <c:pt idx="198">
                  <c:v>-3.0000000000000001E-3</c:v>
                </c:pt>
                <c:pt idx="199">
                  <c:v>0</c:v>
                </c:pt>
                <c:pt idx="200">
                  <c:v>-2E-3</c:v>
                </c:pt>
                <c:pt idx="201">
                  <c:v>-8.9999999999999993E-3</c:v>
                </c:pt>
                <c:pt idx="202">
                  <c:v>-0.01</c:v>
                </c:pt>
                <c:pt idx="203">
                  <c:v>-1.0999999999999999E-2</c:v>
                </c:pt>
                <c:pt idx="204">
                  <c:v>-5.0000000000000001E-3</c:v>
                </c:pt>
                <c:pt idx="205">
                  <c:v>4.0000000000000001E-3</c:v>
                </c:pt>
                <c:pt idx="206">
                  <c:v>0.01</c:v>
                </c:pt>
                <c:pt idx="207">
                  <c:v>1.2E-2</c:v>
                </c:pt>
                <c:pt idx="208">
                  <c:v>1.4E-2</c:v>
                </c:pt>
                <c:pt idx="209">
                  <c:v>1.7000000000000001E-2</c:v>
                </c:pt>
                <c:pt idx="210">
                  <c:v>1.7000000000000001E-2</c:v>
                </c:pt>
                <c:pt idx="211">
                  <c:v>1.2999999999999999E-2</c:v>
                </c:pt>
                <c:pt idx="212">
                  <c:v>1.7000000000000001E-2</c:v>
                </c:pt>
                <c:pt idx="213">
                  <c:v>4.3999999999999997E-2</c:v>
                </c:pt>
                <c:pt idx="214">
                  <c:v>6.5000000000000002E-2</c:v>
                </c:pt>
                <c:pt idx="215">
                  <c:v>8.6999999999999994E-2</c:v>
                </c:pt>
                <c:pt idx="216">
                  <c:v>8.5000000000000006E-2</c:v>
                </c:pt>
                <c:pt idx="217">
                  <c:v>7.6999999999999999E-2</c:v>
                </c:pt>
                <c:pt idx="218">
                  <c:v>7.2999999999999995E-2</c:v>
                </c:pt>
                <c:pt idx="219">
                  <c:v>8.4000000000000005E-2</c:v>
                </c:pt>
                <c:pt idx="220">
                  <c:v>9.4E-2</c:v>
                </c:pt>
                <c:pt idx="221">
                  <c:v>0.107</c:v>
                </c:pt>
                <c:pt idx="222">
                  <c:v>0.11700000000000001</c:v>
                </c:pt>
                <c:pt idx="223">
                  <c:v>0.123</c:v>
                </c:pt>
                <c:pt idx="224">
                  <c:v>0.11700000000000001</c:v>
                </c:pt>
                <c:pt idx="225">
                  <c:v>9.7000000000000003E-2</c:v>
                </c:pt>
                <c:pt idx="226">
                  <c:v>8.5000000000000006E-2</c:v>
                </c:pt>
                <c:pt idx="227">
                  <c:v>7.1999999999999995E-2</c:v>
                </c:pt>
                <c:pt idx="228">
                  <c:v>7.0000000000000007E-2</c:v>
                </c:pt>
                <c:pt idx="229">
                  <c:v>7.0999999999999994E-2</c:v>
                </c:pt>
                <c:pt idx="230">
                  <c:v>6.6000000000000003E-2</c:v>
                </c:pt>
                <c:pt idx="231">
                  <c:v>5.0999999999999997E-2</c:v>
                </c:pt>
                <c:pt idx="232">
                  <c:v>3.6999999999999998E-2</c:v>
                </c:pt>
                <c:pt idx="233">
                  <c:v>2.1000000000000001E-2</c:v>
                </c:pt>
                <c:pt idx="234">
                  <c:v>1.4E-2</c:v>
                </c:pt>
                <c:pt idx="235">
                  <c:v>0.01</c:v>
                </c:pt>
                <c:pt idx="236">
                  <c:v>1.4999999999999999E-2</c:v>
                </c:pt>
                <c:pt idx="237">
                  <c:v>0.02</c:v>
                </c:pt>
                <c:pt idx="238">
                  <c:v>0.02</c:v>
                </c:pt>
                <c:pt idx="239">
                  <c:v>1.2999999999999999E-2</c:v>
                </c:pt>
                <c:pt idx="240">
                  <c:v>8.0000000000000002E-3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9A-4379-ABBF-96C64D9CF373}"/>
            </c:ext>
          </c:extLst>
        </c:ser>
        <c:ser>
          <c:idx val="12"/>
          <c:order val="12"/>
          <c:tx>
            <c:strRef>
              <c:f>Data!$N$1</c:f>
              <c:strCache>
                <c:ptCount val="1"/>
                <c:pt idx="0">
                  <c:v>Medical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Data!$A$2:$A$242</c:f>
              <c:numCache>
                <c:formatCode>mmm\-yy</c:formatCode>
                <c:ptCount val="241"/>
                <c:pt idx="0">
                  <c:v>37803</c:v>
                </c:pt>
                <c:pt idx="1">
                  <c:v>37834</c:v>
                </c:pt>
                <c:pt idx="2">
                  <c:v>37865</c:v>
                </c:pt>
                <c:pt idx="3">
                  <c:v>37895</c:v>
                </c:pt>
                <c:pt idx="4">
                  <c:v>37926</c:v>
                </c:pt>
                <c:pt idx="5">
                  <c:v>37956</c:v>
                </c:pt>
                <c:pt idx="6">
                  <c:v>37987</c:v>
                </c:pt>
                <c:pt idx="7">
                  <c:v>38018</c:v>
                </c:pt>
                <c:pt idx="8">
                  <c:v>38047</c:v>
                </c:pt>
                <c:pt idx="9">
                  <c:v>38078</c:v>
                </c:pt>
                <c:pt idx="10">
                  <c:v>38108</c:v>
                </c:pt>
                <c:pt idx="11">
                  <c:v>38139</c:v>
                </c:pt>
                <c:pt idx="12">
                  <c:v>38169</c:v>
                </c:pt>
                <c:pt idx="13">
                  <c:v>38200</c:v>
                </c:pt>
                <c:pt idx="14">
                  <c:v>38231</c:v>
                </c:pt>
                <c:pt idx="15">
                  <c:v>38261</c:v>
                </c:pt>
                <c:pt idx="16">
                  <c:v>38292</c:v>
                </c:pt>
                <c:pt idx="17">
                  <c:v>38322</c:v>
                </c:pt>
                <c:pt idx="18">
                  <c:v>38353</c:v>
                </c:pt>
                <c:pt idx="19">
                  <c:v>38384</c:v>
                </c:pt>
                <c:pt idx="20">
                  <c:v>38412</c:v>
                </c:pt>
                <c:pt idx="21">
                  <c:v>38443</c:v>
                </c:pt>
                <c:pt idx="22">
                  <c:v>38473</c:v>
                </c:pt>
                <c:pt idx="23">
                  <c:v>38504</c:v>
                </c:pt>
                <c:pt idx="24">
                  <c:v>38534</c:v>
                </c:pt>
                <c:pt idx="25">
                  <c:v>38565</c:v>
                </c:pt>
                <c:pt idx="26">
                  <c:v>38596</c:v>
                </c:pt>
                <c:pt idx="27">
                  <c:v>38626</c:v>
                </c:pt>
                <c:pt idx="28">
                  <c:v>38657</c:v>
                </c:pt>
                <c:pt idx="29">
                  <c:v>38687</c:v>
                </c:pt>
                <c:pt idx="30">
                  <c:v>38718</c:v>
                </c:pt>
                <c:pt idx="31">
                  <c:v>38749</c:v>
                </c:pt>
                <c:pt idx="32">
                  <c:v>38777</c:v>
                </c:pt>
                <c:pt idx="33">
                  <c:v>38808</c:v>
                </c:pt>
                <c:pt idx="34">
                  <c:v>38838</c:v>
                </c:pt>
                <c:pt idx="35">
                  <c:v>38869</c:v>
                </c:pt>
                <c:pt idx="36">
                  <c:v>38899</c:v>
                </c:pt>
                <c:pt idx="37">
                  <c:v>38930</c:v>
                </c:pt>
                <c:pt idx="38">
                  <c:v>38961</c:v>
                </c:pt>
                <c:pt idx="39">
                  <c:v>38991</c:v>
                </c:pt>
                <c:pt idx="40">
                  <c:v>39022</c:v>
                </c:pt>
                <c:pt idx="41">
                  <c:v>39052</c:v>
                </c:pt>
                <c:pt idx="42">
                  <c:v>39083</c:v>
                </c:pt>
                <c:pt idx="43">
                  <c:v>39114</c:v>
                </c:pt>
                <c:pt idx="44">
                  <c:v>39142</c:v>
                </c:pt>
                <c:pt idx="45">
                  <c:v>39173</c:v>
                </c:pt>
                <c:pt idx="46">
                  <c:v>39203</c:v>
                </c:pt>
                <c:pt idx="47">
                  <c:v>39234</c:v>
                </c:pt>
                <c:pt idx="48">
                  <c:v>39264</c:v>
                </c:pt>
                <c:pt idx="49">
                  <c:v>39295</c:v>
                </c:pt>
                <c:pt idx="50">
                  <c:v>39326</c:v>
                </c:pt>
                <c:pt idx="51">
                  <c:v>39356</c:v>
                </c:pt>
                <c:pt idx="52">
                  <c:v>39387</c:v>
                </c:pt>
                <c:pt idx="53">
                  <c:v>39417</c:v>
                </c:pt>
                <c:pt idx="54">
                  <c:v>39448</c:v>
                </c:pt>
                <c:pt idx="55">
                  <c:v>39479</c:v>
                </c:pt>
                <c:pt idx="56">
                  <c:v>39508</c:v>
                </c:pt>
                <c:pt idx="57">
                  <c:v>39539</c:v>
                </c:pt>
                <c:pt idx="58">
                  <c:v>39569</c:v>
                </c:pt>
                <c:pt idx="59">
                  <c:v>39600</c:v>
                </c:pt>
                <c:pt idx="60">
                  <c:v>39630</c:v>
                </c:pt>
                <c:pt idx="61">
                  <c:v>39661</c:v>
                </c:pt>
                <c:pt idx="62">
                  <c:v>39692</c:v>
                </c:pt>
                <c:pt idx="63">
                  <c:v>39722</c:v>
                </c:pt>
                <c:pt idx="64">
                  <c:v>39753</c:v>
                </c:pt>
                <c:pt idx="65">
                  <c:v>39783</c:v>
                </c:pt>
                <c:pt idx="66">
                  <c:v>39814</c:v>
                </c:pt>
                <c:pt idx="67">
                  <c:v>39845</c:v>
                </c:pt>
                <c:pt idx="68">
                  <c:v>39873</c:v>
                </c:pt>
                <c:pt idx="69">
                  <c:v>39904</c:v>
                </c:pt>
                <c:pt idx="70">
                  <c:v>39934</c:v>
                </c:pt>
                <c:pt idx="71">
                  <c:v>39965</c:v>
                </c:pt>
                <c:pt idx="72">
                  <c:v>39995</c:v>
                </c:pt>
                <c:pt idx="73">
                  <c:v>40026</c:v>
                </c:pt>
                <c:pt idx="74">
                  <c:v>40057</c:v>
                </c:pt>
                <c:pt idx="75">
                  <c:v>40087</c:v>
                </c:pt>
                <c:pt idx="76">
                  <c:v>40118</c:v>
                </c:pt>
                <c:pt idx="77">
                  <c:v>40148</c:v>
                </c:pt>
                <c:pt idx="78">
                  <c:v>40179</c:v>
                </c:pt>
                <c:pt idx="79">
                  <c:v>40210</c:v>
                </c:pt>
                <c:pt idx="80">
                  <c:v>40238</c:v>
                </c:pt>
                <c:pt idx="81">
                  <c:v>40269</c:v>
                </c:pt>
                <c:pt idx="82">
                  <c:v>40299</c:v>
                </c:pt>
                <c:pt idx="83">
                  <c:v>40330</c:v>
                </c:pt>
                <c:pt idx="84">
                  <c:v>40360</c:v>
                </c:pt>
                <c:pt idx="85">
                  <c:v>40391</c:v>
                </c:pt>
                <c:pt idx="86">
                  <c:v>40422</c:v>
                </c:pt>
                <c:pt idx="87">
                  <c:v>40452</c:v>
                </c:pt>
                <c:pt idx="88">
                  <c:v>40483</c:v>
                </c:pt>
                <c:pt idx="89">
                  <c:v>40513</c:v>
                </c:pt>
                <c:pt idx="90">
                  <c:v>40544</c:v>
                </c:pt>
                <c:pt idx="91">
                  <c:v>40575</c:v>
                </c:pt>
                <c:pt idx="92">
                  <c:v>40603</c:v>
                </c:pt>
                <c:pt idx="93">
                  <c:v>40634</c:v>
                </c:pt>
                <c:pt idx="94">
                  <c:v>40664</c:v>
                </c:pt>
                <c:pt idx="95">
                  <c:v>40695</c:v>
                </c:pt>
                <c:pt idx="96">
                  <c:v>40725</c:v>
                </c:pt>
                <c:pt idx="97">
                  <c:v>40756</c:v>
                </c:pt>
                <c:pt idx="98">
                  <c:v>40787</c:v>
                </c:pt>
                <c:pt idx="99">
                  <c:v>40817</c:v>
                </c:pt>
                <c:pt idx="100">
                  <c:v>40848</c:v>
                </c:pt>
                <c:pt idx="101">
                  <c:v>40878</c:v>
                </c:pt>
                <c:pt idx="102">
                  <c:v>40909</c:v>
                </c:pt>
                <c:pt idx="103">
                  <c:v>40940</c:v>
                </c:pt>
                <c:pt idx="104">
                  <c:v>40969</c:v>
                </c:pt>
                <c:pt idx="105">
                  <c:v>41000</c:v>
                </c:pt>
                <c:pt idx="106">
                  <c:v>41030</c:v>
                </c:pt>
                <c:pt idx="107">
                  <c:v>41061</c:v>
                </c:pt>
                <c:pt idx="108">
                  <c:v>41091</c:v>
                </c:pt>
                <c:pt idx="109">
                  <c:v>41122</c:v>
                </c:pt>
                <c:pt idx="110">
                  <c:v>41153</c:v>
                </c:pt>
                <c:pt idx="111">
                  <c:v>41183</c:v>
                </c:pt>
                <c:pt idx="112">
                  <c:v>41214</c:v>
                </c:pt>
                <c:pt idx="113">
                  <c:v>41244</c:v>
                </c:pt>
                <c:pt idx="114">
                  <c:v>41275</c:v>
                </c:pt>
                <c:pt idx="115">
                  <c:v>41306</c:v>
                </c:pt>
                <c:pt idx="116">
                  <c:v>41334</c:v>
                </c:pt>
                <c:pt idx="117">
                  <c:v>41365</c:v>
                </c:pt>
                <c:pt idx="118">
                  <c:v>41395</c:v>
                </c:pt>
                <c:pt idx="119">
                  <c:v>41426</c:v>
                </c:pt>
                <c:pt idx="120">
                  <c:v>41456</c:v>
                </c:pt>
                <c:pt idx="121">
                  <c:v>41487</c:v>
                </c:pt>
                <c:pt idx="122">
                  <c:v>41518</c:v>
                </c:pt>
                <c:pt idx="123">
                  <c:v>41548</c:v>
                </c:pt>
                <c:pt idx="124">
                  <c:v>41579</c:v>
                </c:pt>
                <c:pt idx="125">
                  <c:v>41609</c:v>
                </c:pt>
                <c:pt idx="126">
                  <c:v>41640</c:v>
                </c:pt>
                <c:pt idx="127">
                  <c:v>41671</c:v>
                </c:pt>
                <c:pt idx="128">
                  <c:v>41699</c:v>
                </c:pt>
                <c:pt idx="129">
                  <c:v>41730</c:v>
                </c:pt>
                <c:pt idx="130">
                  <c:v>41760</c:v>
                </c:pt>
                <c:pt idx="131">
                  <c:v>41791</c:v>
                </c:pt>
                <c:pt idx="132">
                  <c:v>41821</c:v>
                </c:pt>
                <c:pt idx="133">
                  <c:v>41852</c:v>
                </c:pt>
                <c:pt idx="134">
                  <c:v>41883</c:v>
                </c:pt>
                <c:pt idx="135">
                  <c:v>41913</c:v>
                </c:pt>
                <c:pt idx="136">
                  <c:v>41944</c:v>
                </c:pt>
                <c:pt idx="137">
                  <c:v>41974</c:v>
                </c:pt>
                <c:pt idx="138">
                  <c:v>42005</c:v>
                </c:pt>
                <c:pt idx="139">
                  <c:v>42036</c:v>
                </c:pt>
                <c:pt idx="140">
                  <c:v>42064</c:v>
                </c:pt>
                <c:pt idx="141">
                  <c:v>42095</c:v>
                </c:pt>
                <c:pt idx="142">
                  <c:v>42125</c:v>
                </c:pt>
                <c:pt idx="143">
                  <c:v>42156</c:v>
                </c:pt>
                <c:pt idx="144">
                  <c:v>42186</c:v>
                </c:pt>
                <c:pt idx="145">
                  <c:v>42217</c:v>
                </c:pt>
                <c:pt idx="146">
                  <c:v>42248</c:v>
                </c:pt>
                <c:pt idx="147">
                  <c:v>42278</c:v>
                </c:pt>
                <c:pt idx="148">
                  <c:v>42309</c:v>
                </c:pt>
                <c:pt idx="149">
                  <c:v>42339</c:v>
                </c:pt>
                <c:pt idx="150">
                  <c:v>42370</c:v>
                </c:pt>
                <c:pt idx="151">
                  <c:v>42401</c:v>
                </c:pt>
                <c:pt idx="152">
                  <c:v>42430</c:v>
                </c:pt>
                <c:pt idx="153">
                  <c:v>42461</c:v>
                </c:pt>
                <c:pt idx="154">
                  <c:v>42491</c:v>
                </c:pt>
                <c:pt idx="155">
                  <c:v>42522</c:v>
                </c:pt>
                <c:pt idx="156">
                  <c:v>42552</c:v>
                </c:pt>
                <c:pt idx="157">
                  <c:v>42583</c:v>
                </c:pt>
                <c:pt idx="158">
                  <c:v>42614</c:v>
                </c:pt>
                <c:pt idx="159">
                  <c:v>42644</c:v>
                </c:pt>
                <c:pt idx="160">
                  <c:v>42675</c:v>
                </c:pt>
                <c:pt idx="161">
                  <c:v>42705</c:v>
                </c:pt>
                <c:pt idx="162">
                  <c:v>42736</c:v>
                </c:pt>
                <c:pt idx="163">
                  <c:v>42767</c:v>
                </c:pt>
                <c:pt idx="164">
                  <c:v>42795</c:v>
                </c:pt>
                <c:pt idx="165">
                  <c:v>42826</c:v>
                </c:pt>
                <c:pt idx="166">
                  <c:v>42856</c:v>
                </c:pt>
                <c:pt idx="167">
                  <c:v>42887</c:v>
                </c:pt>
                <c:pt idx="168">
                  <c:v>42917</c:v>
                </c:pt>
                <c:pt idx="169">
                  <c:v>42948</c:v>
                </c:pt>
                <c:pt idx="170">
                  <c:v>42979</c:v>
                </c:pt>
                <c:pt idx="171">
                  <c:v>43009</c:v>
                </c:pt>
                <c:pt idx="172">
                  <c:v>43040</c:v>
                </c:pt>
                <c:pt idx="173">
                  <c:v>43070</c:v>
                </c:pt>
                <c:pt idx="174">
                  <c:v>43101</c:v>
                </c:pt>
                <c:pt idx="175">
                  <c:v>43132</c:v>
                </c:pt>
                <c:pt idx="176">
                  <c:v>43160</c:v>
                </c:pt>
                <c:pt idx="177">
                  <c:v>43191</c:v>
                </c:pt>
                <c:pt idx="178">
                  <c:v>43221</c:v>
                </c:pt>
                <c:pt idx="179">
                  <c:v>43252</c:v>
                </c:pt>
                <c:pt idx="180">
                  <c:v>43282</c:v>
                </c:pt>
                <c:pt idx="181">
                  <c:v>43313</c:v>
                </c:pt>
                <c:pt idx="182">
                  <c:v>43344</c:v>
                </c:pt>
                <c:pt idx="183">
                  <c:v>43374</c:v>
                </c:pt>
                <c:pt idx="184">
                  <c:v>43405</c:v>
                </c:pt>
                <c:pt idx="185">
                  <c:v>43435</c:v>
                </c:pt>
                <c:pt idx="186">
                  <c:v>43466</c:v>
                </c:pt>
                <c:pt idx="187">
                  <c:v>43497</c:v>
                </c:pt>
                <c:pt idx="188">
                  <c:v>43525</c:v>
                </c:pt>
                <c:pt idx="189">
                  <c:v>43556</c:v>
                </c:pt>
                <c:pt idx="190">
                  <c:v>43586</c:v>
                </c:pt>
                <c:pt idx="191">
                  <c:v>43617</c:v>
                </c:pt>
                <c:pt idx="192">
                  <c:v>43647</c:v>
                </c:pt>
                <c:pt idx="193">
                  <c:v>43678</c:v>
                </c:pt>
                <c:pt idx="194">
                  <c:v>43709</c:v>
                </c:pt>
                <c:pt idx="195">
                  <c:v>43739</c:v>
                </c:pt>
                <c:pt idx="196">
                  <c:v>43770</c:v>
                </c:pt>
                <c:pt idx="197">
                  <c:v>43800</c:v>
                </c:pt>
                <c:pt idx="198">
                  <c:v>43831</c:v>
                </c:pt>
                <c:pt idx="199">
                  <c:v>43862</c:v>
                </c:pt>
                <c:pt idx="200">
                  <c:v>43891</c:v>
                </c:pt>
                <c:pt idx="201">
                  <c:v>43922</c:v>
                </c:pt>
                <c:pt idx="202">
                  <c:v>43952</c:v>
                </c:pt>
                <c:pt idx="203">
                  <c:v>43983</c:v>
                </c:pt>
                <c:pt idx="204">
                  <c:v>44013</c:v>
                </c:pt>
                <c:pt idx="205">
                  <c:v>44044</c:v>
                </c:pt>
                <c:pt idx="206">
                  <c:v>44075</c:v>
                </c:pt>
                <c:pt idx="207">
                  <c:v>44105</c:v>
                </c:pt>
                <c:pt idx="208">
                  <c:v>44136</c:v>
                </c:pt>
                <c:pt idx="209">
                  <c:v>44166</c:v>
                </c:pt>
                <c:pt idx="210">
                  <c:v>44197</c:v>
                </c:pt>
                <c:pt idx="211">
                  <c:v>44228</c:v>
                </c:pt>
                <c:pt idx="212">
                  <c:v>44256</c:v>
                </c:pt>
                <c:pt idx="213">
                  <c:v>44287</c:v>
                </c:pt>
                <c:pt idx="214">
                  <c:v>44317</c:v>
                </c:pt>
                <c:pt idx="215">
                  <c:v>44348</c:v>
                </c:pt>
                <c:pt idx="216">
                  <c:v>44378</c:v>
                </c:pt>
                <c:pt idx="217">
                  <c:v>44409</c:v>
                </c:pt>
                <c:pt idx="218">
                  <c:v>44440</c:v>
                </c:pt>
                <c:pt idx="219">
                  <c:v>44470</c:v>
                </c:pt>
                <c:pt idx="220">
                  <c:v>44501</c:v>
                </c:pt>
                <c:pt idx="221">
                  <c:v>44531</c:v>
                </c:pt>
                <c:pt idx="222">
                  <c:v>44562</c:v>
                </c:pt>
                <c:pt idx="223">
                  <c:v>44593</c:v>
                </c:pt>
                <c:pt idx="224">
                  <c:v>44621</c:v>
                </c:pt>
                <c:pt idx="225">
                  <c:v>44652</c:v>
                </c:pt>
                <c:pt idx="226">
                  <c:v>44682</c:v>
                </c:pt>
                <c:pt idx="227">
                  <c:v>44713</c:v>
                </c:pt>
                <c:pt idx="228">
                  <c:v>44743</c:v>
                </c:pt>
                <c:pt idx="229">
                  <c:v>44774</c:v>
                </c:pt>
                <c:pt idx="230">
                  <c:v>44805</c:v>
                </c:pt>
                <c:pt idx="231">
                  <c:v>44835</c:v>
                </c:pt>
                <c:pt idx="232">
                  <c:v>44866</c:v>
                </c:pt>
                <c:pt idx="233">
                  <c:v>44896</c:v>
                </c:pt>
                <c:pt idx="234">
                  <c:v>44927</c:v>
                </c:pt>
                <c:pt idx="235">
                  <c:v>44958</c:v>
                </c:pt>
                <c:pt idx="236">
                  <c:v>44986</c:v>
                </c:pt>
                <c:pt idx="237">
                  <c:v>45017</c:v>
                </c:pt>
                <c:pt idx="238">
                  <c:v>45047</c:v>
                </c:pt>
                <c:pt idx="239">
                  <c:v>45078</c:v>
                </c:pt>
                <c:pt idx="240">
                  <c:v>45108</c:v>
                </c:pt>
              </c:numCache>
            </c:numRef>
          </c:cat>
          <c:val>
            <c:numRef>
              <c:f>Data!$N$2:$N$242</c:f>
              <c:numCache>
                <c:formatCode>0.00%</c:formatCode>
                <c:ptCount val="241"/>
                <c:pt idx="0">
                  <c:v>2.4E-2</c:v>
                </c:pt>
                <c:pt idx="1">
                  <c:v>2.5000000000000001E-2</c:v>
                </c:pt>
                <c:pt idx="2">
                  <c:v>2.7E-2</c:v>
                </c:pt>
                <c:pt idx="3">
                  <c:v>2.5000000000000001E-2</c:v>
                </c:pt>
                <c:pt idx="4">
                  <c:v>1.9E-2</c:v>
                </c:pt>
                <c:pt idx="5">
                  <c:v>2.1000000000000001E-2</c:v>
                </c:pt>
                <c:pt idx="6">
                  <c:v>0.02</c:v>
                </c:pt>
                <c:pt idx="7">
                  <c:v>2.4E-2</c:v>
                </c:pt>
                <c:pt idx="8">
                  <c:v>2.3E-2</c:v>
                </c:pt>
                <c:pt idx="9">
                  <c:v>2.5999999999999999E-2</c:v>
                </c:pt>
                <c:pt idx="10">
                  <c:v>2.8000000000000001E-2</c:v>
                </c:pt>
                <c:pt idx="11">
                  <c:v>2.9000000000000001E-2</c:v>
                </c:pt>
                <c:pt idx="12">
                  <c:v>2.4E-2</c:v>
                </c:pt>
                <c:pt idx="13">
                  <c:v>2.1999999999999999E-2</c:v>
                </c:pt>
                <c:pt idx="14">
                  <c:v>2.3E-2</c:v>
                </c:pt>
                <c:pt idx="15">
                  <c:v>2.5999999999999999E-2</c:v>
                </c:pt>
                <c:pt idx="16">
                  <c:v>2.7E-2</c:v>
                </c:pt>
                <c:pt idx="17">
                  <c:v>2.1999999999999999E-2</c:v>
                </c:pt>
                <c:pt idx="18">
                  <c:v>2.3E-2</c:v>
                </c:pt>
                <c:pt idx="19">
                  <c:v>2.3E-2</c:v>
                </c:pt>
                <c:pt idx="20">
                  <c:v>2.1999999999999999E-2</c:v>
                </c:pt>
                <c:pt idx="21">
                  <c:v>1.9E-2</c:v>
                </c:pt>
                <c:pt idx="22">
                  <c:v>0.02</c:v>
                </c:pt>
                <c:pt idx="23">
                  <c:v>2.1999999999999999E-2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2.5000000000000001E-2</c:v>
                </c:pt>
                <c:pt idx="27">
                  <c:v>2.5999999999999999E-2</c:v>
                </c:pt>
                <c:pt idx="28">
                  <c:v>3.4000000000000002E-2</c:v>
                </c:pt>
                <c:pt idx="29">
                  <c:v>3.6999999999999998E-2</c:v>
                </c:pt>
                <c:pt idx="30">
                  <c:v>3.7999999999999999E-2</c:v>
                </c:pt>
                <c:pt idx="31">
                  <c:v>3.7999999999999999E-2</c:v>
                </c:pt>
                <c:pt idx="32">
                  <c:v>4.1000000000000002E-2</c:v>
                </c:pt>
                <c:pt idx="33">
                  <c:v>4.2999999999999997E-2</c:v>
                </c:pt>
                <c:pt idx="34">
                  <c:v>4.2999999999999997E-2</c:v>
                </c:pt>
                <c:pt idx="35">
                  <c:v>3.9E-2</c:v>
                </c:pt>
                <c:pt idx="36">
                  <c:v>3.9E-2</c:v>
                </c:pt>
                <c:pt idx="37">
                  <c:v>3.9E-2</c:v>
                </c:pt>
                <c:pt idx="38">
                  <c:v>3.6999999999999998E-2</c:v>
                </c:pt>
                <c:pt idx="39">
                  <c:v>3.3000000000000002E-2</c:v>
                </c:pt>
                <c:pt idx="40">
                  <c:v>2.1999999999999999E-2</c:v>
                </c:pt>
                <c:pt idx="41">
                  <c:v>1.7999999999999999E-2</c:v>
                </c:pt>
                <c:pt idx="42">
                  <c:v>2.1999999999999999E-2</c:v>
                </c:pt>
                <c:pt idx="43">
                  <c:v>1.6E-2</c:v>
                </c:pt>
                <c:pt idx="44">
                  <c:v>8.9999999999999993E-3</c:v>
                </c:pt>
                <c:pt idx="45">
                  <c:v>1.0999999999999999E-2</c:v>
                </c:pt>
                <c:pt idx="46">
                  <c:v>8.0000000000000002E-3</c:v>
                </c:pt>
                <c:pt idx="47">
                  <c:v>8.0000000000000002E-3</c:v>
                </c:pt>
                <c:pt idx="48">
                  <c:v>1.0999999999999999E-2</c:v>
                </c:pt>
                <c:pt idx="49">
                  <c:v>1.2E-2</c:v>
                </c:pt>
                <c:pt idx="50">
                  <c:v>1.0999999999999999E-2</c:v>
                </c:pt>
                <c:pt idx="51">
                  <c:v>1.4E-2</c:v>
                </c:pt>
                <c:pt idx="52">
                  <c:v>2.3E-2</c:v>
                </c:pt>
                <c:pt idx="53">
                  <c:v>2.7E-2</c:v>
                </c:pt>
                <c:pt idx="54">
                  <c:v>2.5000000000000001E-2</c:v>
                </c:pt>
                <c:pt idx="55">
                  <c:v>2.9000000000000001E-2</c:v>
                </c:pt>
                <c:pt idx="56">
                  <c:v>3.5999999999999997E-2</c:v>
                </c:pt>
                <c:pt idx="57">
                  <c:v>0.03</c:v>
                </c:pt>
                <c:pt idx="58">
                  <c:v>2.1999999999999999E-2</c:v>
                </c:pt>
                <c:pt idx="59">
                  <c:v>2.3E-2</c:v>
                </c:pt>
                <c:pt idx="60">
                  <c:v>1.6E-2</c:v>
                </c:pt>
                <c:pt idx="61">
                  <c:v>1.2999999999999999E-2</c:v>
                </c:pt>
                <c:pt idx="62">
                  <c:v>1.4E-2</c:v>
                </c:pt>
                <c:pt idx="63">
                  <c:v>1.2E-2</c:v>
                </c:pt>
                <c:pt idx="64">
                  <c:v>1.4E-2</c:v>
                </c:pt>
                <c:pt idx="65">
                  <c:v>1.6E-2</c:v>
                </c:pt>
                <c:pt idx="66">
                  <c:v>1.6E-2</c:v>
                </c:pt>
                <c:pt idx="67">
                  <c:v>0.02</c:v>
                </c:pt>
                <c:pt idx="68">
                  <c:v>1.9E-2</c:v>
                </c:pt>
                <c:pt idx="69">
                  <c:v>2.4E-2</c:v>
                </c:pt>
                <c:pt idx="70">
                  <c:v>3.3000000000000002E-2</c:v>
                </c:pt>
                <c:pt idx="71">
                  <c:v>3.2000000000000001E-2</c:v>
                </c:pt>
                <c:pt idx="72">
                  <c:v>3.2000000000000001E-2</c:v>
                </c:pt>
                <c:pt idx="73">
                  <c:v>3.6999999999999998E-2</c:v>
                </c:pt>
                <c:pt idx="74">
                  <c:v>4.1000000000000002E-2</c:v>
                </c:pt>
                <c:pt idx="75">
                  <c:v>4.2999999999999997E-2</c:v>
                </c:pt>
                <c:pt idx="76">
                  <c:v>3.7999999999999999E-2</c:v>
                </c:pt>
                <c:pt idx="77">
                  <c:v>3.3000000000000002E-2</c:v>
                </c:pt>
                <c:pt idx="78">
                  <c:v>3.5000000000000003E-2</c:v>
                </c:pt>
                <c:pt idx="79">
                  <c:v>3.5000000000000003E-2</c:v>
                </c:pt>
                <c:pt idx="80">
                  <c:v>3.6999999999999998E-2</c:v>
                </c:pt>
                <c:pt idx="81">
                  <c:v>3.5000000000000003E-2</c:v>
                </c:pt>
                <c:pt idx="82">
                  <c:v>3.4000000000000002E-2</c:v>
                </c:pt>
                <c:pt idx="83">
                  <c:v>3.3000000000000002E-2</c:v>
                </c:pt>
                <c:pt idx="84">
                  <c:v>3.2000000000000001E-2</c:v>
                </c:pt>
                <c:pt idx="85">
                  <c:v>0.03</c:v>
                </c:pt>
                <c:pt idx="86">
                  <c:v>2.5999999999999999E-2</c:v>
                </c:pt>
                <c:pt idx="87">
                  <c:v>2.5000000000000001E-2</c:v>
                </c:pt>
                <c:pt idx="88">
                  <c:v>2.7E-2</c:v>
                </c:pt>
                <c:pt idx="89">
                  <c:v>2.9000000000000001E-2</c:v>
                </c:pt>
                <c:pt idx="90">
                  <c:v>2.7E-2</c:v>
                </c:pt>
                <c:pt idx="91">
                  <c:v>2.7E-2</c:v>
                </c:pt>
                <c:pt idx="92">
                  <c:v>2.8000000000000001E-2</c:v>
                </c:pt>
                <c:pt idx="93">
                  <c:v>3.1E-2</c:v>
                </c:pt>
                <c:pt idx="94">
                  <c:v>0.03</c:v>
                </c:pt>
                <c:pt idx="95">
                  <c:v>2.9000000000000001E-2</c:v>
                </c:pt>
                <c:pt idx="96">
                  <c:v>3.2000000000000001E-2</c:v>
                </c:pt>
                <c:pt idx="97">
                  <c:v>0.03</c:v>
                </c:pt>
                <c:pt idx="98">
                  <c:v>0.03</c:v>
                </c:pt>
                <c:pt idx="99">
                  <c:v>3.1E-2</c:v>
                </c:pt>
                <c:pt idx="100">
                  <c:v>3.1E-2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3.3000000000000002E-2</c:v>
                </c:pt>
                <c:pt idx="104">
                  <c:v>3.3000000000000002E-2</c:v>
                </c:pt>
                <c:pt idx="105">
                  <c:v>2.7E-2</c:v>
                </c:pt>
                <c:pt idx="106">
                  <c:v>2.7E-2</c:v>
                </c:pt>
                <c:pt idx="107">
                  <c:v>2.9000000000000001E-2</c:v>
                </c:pt>
                <c:pt idx="108">
                  <c:v>3.4000000000000002E-2</c:v>
                </c:pt>
                <c:pt idx="109">
                  <c:v>3.5999999999999997E-2</c:v>
                </c:pt>
                <c:pt idx="110">
                  <c:v>3.3000000000000002E-2</c:v>
                </c:pt>
                <c:pt idx="111">
                  <c:v>0.03</c:v>
                </c:pt>
                <c:pt idx="112">
                  <c:v>2.3E-2</c:v>
                </c:pt>
                <c:pt idx="113">
                  <c:v>1.7000000000000001E-2</c:v>
                </c:pt>
                <c:pt idx="114">
                  <c:v>1.4999999999999999E-2</c:v>
                </c:pt>
                <c:pt idx="115">
                  <c:v>8.0000000000000002E-3</c:v>
                </c:pt>
                <c:pt idx="116">
                  <c:v>6.0000000000000001E-3</c:v>
                </c:pt>
                <c:pt idx="117">
                  <c:v>7.0000000000000001E-3</c:v>
                </c:pt>
                <c:pt idx="118">
                  <c:v>0</c:v>
                </c:pt>
                <c:pt idx="119">
                  <c:v>1E-3</c:v>
                </c:pt>
                <c:pt idx="120">
                  <c:v>-1E-3</c:v>
                </c:pt>
                <c:pt idx="121">
                  <c:v>0</c:v>
                </c:pt>
                <c:pt idx="122">
                  <c:v>2E-3</c:v>
                </c:pt>
                <c:pt idx="123">
                  <c:v>5.0000000000000001E-3</c:v>
                </c:pt>
                <c:pt idx="124">
                  <c:v>8.0000000000000002E-3</c:v>
                </c:pt>
                <c:pt idx="125">
                  <c:v>3.0000000000000001E-3</c:v>
                </c:pt>
                <c:pt idx="126">
                  <c:v>8.0000000000000002E-3</c:v>
                </c:pt>
                <c:pt idx="127">
                  <c:v>1.7000000000000001E-2</c:v>
                </c:pt>
                <c:pt idx="128">
                  <c:v>1.2999999999999999E-2</c:v>
                </c:pt>
                <c:pt idx="129">
                  <c:v>1.6E-2</c:v>
                </c:pt>
                <c:pt idx="130">
                  <c:v>2.5000000000000001E-2</c:v>
                </c:pt>
                <c:pt idx="131">
                  <c:v>2.8000000000000001E-2</c:v>
                </c:pt>
                <c:pt idx="132">
                  <c:v>0.03</c:v>
                </c:pt>
                <c:pt idx="133">
                  <c:v>2.5999999999999999E-2</c:v>
                </c:pt>
                <c:pt idx="134">
                  <c:v>2.9000000000000001E-2</c:v>
                </c:pt>
                <c:pt idx="135">
                  <c:v>2.5999999999999999E-2</c:v>
                </c:pt>
                <c:pt idx="136">
                  <c:v>3.1E-2</c:v>
                </c:pt>
                <c:pt idx="137">
                  <c:v>4.8000000000000001E-2</c:v>
                </c:pt>
                <c:pt idx="138">
                  <c:v>3.9E-2</c:v>
                </c:pt>
                <c:pt idx="139">
                  <c:v>3.9E-2</c:v>
                </c:pt>
                <c:pt idx="140">
                  <c:v>4.2000000000000003E-2</c:v>
                </c:pt>
                <c:pt idx="141">
                  <c:v>4.1000000000000002E-2</c:v>
                </c:pt>
                <c:pt idx="142">
                  <c:v>3.9E-2</c:v>
                </c:pt>
                <c:pt idx="143">
                  <c:v>3.3000000000000002E-2</c:v>
                </c:pt>
                <c:pt idx="144">
                  <c:v>3.1E-2</c:v>
                </c:pt>
                <c:pt idx="145">
                  <c:v>3.4000000000000002E-2</c:v>
                </c:pt>
                <c:pt idx="146">
                  <c:v>2.7E-2</c:v>
                </c:pt>
                <c:pt idx="147">
                  <c:v>2.8000000000000001E-2</c:v>
                </c:pt>
                <c:pt idx="148">
                  <c:v>2.5000000000000001E-2</c:v>
                </c:pt>
                <c:pt idx="149">
                  <c:v>1.4999999999999999E-2</c:v>
                </c:pt>
                <c:pt idx="150">
                  <c:v>2.1000000000000001E-2</c:v>
                </c:pt>
                <c:pt idx="151">
                  <c:v>2.1999999999999999E-2</c:v>
                </c:pt>
                <c:pt idx="152">
                  <c:v>2.4E-2</c:v>
                </c:pt>
                <c:pt idx="153">
                  <c:v>2.7E-2</c:v>
                </c:pt>
                <c:pt idx="154">
                  <c:v>0.02</c:v>
                </c:pt>
                <c:pt idx="155">
                  <c:v>2.8000000000000001E-2</c:v>
                </c:pt>
                <c:pt idx="156">
                  <c:v>3.3000000000000002E-2</c:v>
                </c:pt>
                <c:pt idx="157">
                  <c:v>4.3999999999999997E-2</c:v>
                </c:pt>
                <c:pt idx="158">
                  <c:v>5.1999999999999998E-2</c:v>
                </c:pt>
                <c:pt idx="159">
                  <c:v>0.05</c:v>
                </c:pt>
                <c:pt idx="160">
                  <c:v>4.2999999999999997E-2</c:v>
                </c:pt>
                <c:pt idx="161">
                  <c:v>4.7E-2</c:v>
                </c:pt>
                <c:pt idx="162">
                  <c:v>4.7E-2</c:v>
                </c:pt>
                <c:pt idx="163">
                  <c:v>4.1000000000000002E-2</c:v>
                </c:pt>
                <c:pt idx="164">
                  <c:v>3.9E-2</c:v>
                </c:pt>
                <c:pt idx="165">
                  <c:v>2.5999999999999999E-2</c:v>
                </c:pt>
                <c:pt idx="166">
                  <c:v>3.3000000000000002E-2</c:v>
                </c:pt>
                <c:pt idx="167">
                  <c:v>3.2000000000000001E-2</c:v>
                </c:pt>
                <c:pt idx="168">
                  <c:v>3.6999999999999998E-2</c:v>
                </c:pt>
                <c:pt idx="169">
                  <c:v>2.4E-2</c:v>
                </c:pt>
                <c:pt idx="170">
                  <c:v>0.01</c:v>
                </c:pt>
                <c:pt idx="171">
                  <c:v>8.9999999999999993E-3</c:v>
                </c:pt>
                <c:pt idx="172">
                  <c:v>1.7999999999999999E-2</c:v>
                </c:pt>
                <c:pt idx="173">
                  <c:v>2.3E-2</c:v>
                </c:pt>
                <c:pt idx="174">
                  <c:v>1.7999999999999999E-2</c:v>
                </c:pt>
                <c:pt idx="175">
                  <c:v>1.6E-2</c:v>
                </c:pt>
                <c:pt idx="176">
                  <c:v>1.4E-2</c:v>
                </c:pt>
                <c:pt idx="177">
                  <c:v>1.9E-2</c:v>
                </c:pt>
                <c:pt idx="178">
                  <c:v>2.7E-2</c:v>
                </c:pt>
                <c:pt idx="179">
                  <c:v>2.4E-2</c:v>
                </c:pt>
                <c:pt idx="180">
                  <c:v>4.0000000000000001E-3</c:v>
                </c:pt>
                <c:pt idx="181">
                  <c:v>3.0000000000000001E-3</c:v>
                </c:pt>
                <c:pt idx="182">
                  <c:v>7.0000000000000001E-3</c:v>
                </c:pt>
                <c:pt idx="183">
                  <c:v>7.0000000000000001E-3</c:v>
                </c:pt>
                <c:pt idx="184">
                  <c:v>6.0000000000000001E-3</c:v>
                </c:pt>
                <c:pt idx="185">
                  <c:v>-5.0000000000000001E-3</c:v>
                </c:pt>
                <c:pt idx="186">
                  <c:v>-3.0000000000000001E-3</c:v>
                </c:pt>
                <c:pt idx="187">
                  <c:v>-1.0999999999999999E-2</c:v>
                </c:pt>
                <c:pt idx="188">
                  <c:v>-6.0000000000000001E-3</c:v>
                </c:pt>
                <c:pt idx="189">
                  <c:v>2E-3</c:v>
                </c:pt>
                <c:pt idx="190">
                  <c:v>-7.0000000000000001E-3</c:v>
                </c:pt>
                <c:pt idx="191">
                  <c:v>-1.4999999999999999E-2</c:v>
                </c:pt>
                <c:pt idx="192">
                  <c:v>-4.0000000000000001E-3</c:v>
                </c:pt>
                <c:pt idx="193">
                  <c:v>1E-3</c:v>
                </c:pt>
                <c:pt idx="194">
                  <c:v>-3.0000000000000001E-3</c:v>
                </c:pt>
                <c:pt idx="195">
                  <c:v>0.01</c:v>
                </c:pt>
                <c:pt idx="196">
                  <c:v>6.0000000000000001E-3</c:v>
                </c:pt>
                <c:pt idx="197">
                  <c:v>2.5000000000000001E-2</c:v>
                </c:pt>
                <c:pt idx="198">
                  <c:v>1.7000000000000001E-2</c:v>
                </c:pt>
                <c:pt idx="199">
                  <c:v>1.7999999999999999E-2</c:v>
                </c:pt>
                <c:pt idx="200">
                  <c:v>1.2999999999999999E-2</c:v>
                </c:pt>
                <c:pt idx="201">
                  <c:v>7.0000000000000001E-3</c:v>
                </c:pt>
                <c:pt idx="202">
                  <c:v>8.0000000000000002E-3</c:v>
                </c:pt>
                <c:pt idx="203">
                  <c:v>1.2999999999999999E-2</c:v>
                </c:pt>
                <c:pt idx="204">
                  <c:v>1.0999999999999999E-2</c:v>
                </c:pt>
                <c:pt idx="205">
                  <c:v>8.0000000000000002E-3</c:v>
                </c:pt>
                <c:pt idx="206">
                  <c:v>8.9999999999999993E-3</c:v>
                </c:pt>
                <c:pt idx="207">
                  <c:v>-8.0000000000000002E-3</c:v>
                </c:pt>
                <c:pt idx="208">
                  <c:v>-1.0999999999999999E-2</c:v>
                </c:pt>
                <c:pt idx="209">
                  <c:v>-2.5000000000000001E-2</c:v>
                </c:pt>
                <c:pt idx="210">
                  <c:v>-2.3E-2</c:v>
                </c:pt>
                <c:pt idx="211">
                  <c:v>-2.5000000000000001E-2</c:v>
                </c:pt>
                <c:pt idx="212">
                  <c:v>-2.4E-2</c:v>
                </c:pt>
                <c:pt idx="213">
                  <c:v>-1.7000000000000001E-2</c:v>
                </c:pt>
                <c:pt idx="214">
                  <c:v>-1.9E-2</c:v>
                </c:pt>
                <c:pt idx="215">
                  <c:v>-2.1999999999999999E-2</c:v>
                </c:pt>
                <c:pt idx="216">
                  <c:v>-2.1000000000000001E-2</c:v>
                </c:pt>
                <c:pt idx="217">
                  <c:v>-2.5000000000000001E-2</c:v>
                </c:pt>
                <c:pt idx="218">
                  <c:v>-1.6E-2</c:v>
                </c:pt>
                <c:pt idx="219">
                  <c:v>-4.0000000000000001E-3</c:v>
                </c:pt>
                <c:pt idx="220">
                  <c:v>2E-3</c:v>
                </c:pt>
                <c:pt idx="221">
                  <c:v>4.0000000000000001E-3</c:v>
                </c:pt>
                <c:pt idx="222">
                  <c:v>1.4E-2</c:v>
                </c:pt>
                <c:pt idx="223">
                  <c:v>2.5000000000000001E-2</c:v>
                </c:pt>
                <c:pt idx="224">
                  <c:v>2.7E-2</c:v>
                </c:pt>
                <c:pt idx="225">
                  <c:v>2.1000000000000001E-2</c:v>
                </c:pt>
                <c:pt idx="226">
                  <c:v>2.4E-2</c:v>
                </c:pt>
                <c:pt idx="227">
                  <c:v>3.2000000000000001E-2</c:v>
                </c:pt>
                <c:pt idx="228">
                  <c:v>3.6999999999999998E-2</c:v>
                </c:pt>
                <c:pt idx="229">
                  <c:v>4.1000000000000002E-2</c:v>
                </c:pt>
                <c:pt idx="230">
                  <c:v>3.6999999999999998E-2</c:v>
                </c:pt>
                <c:pt idx="231">
                  <c:v>3.1E-2</c:v>
                </c:pt>
                <c:pt idx="232">
                  <c:v>3.1E-2</c:v>
                </c:pt>
                <c:pt idx="233">
                  <c:v>3.2000000000000001E-2</c:v>
                </c:pt>
                <c:pt idx="234">
                  <c:v>3.4000000000000002E-2</c:v>
                </c:pt>
                <c:pt idx="235">
                  <c:v>3.2000000000000001E-2</c:v>
                </c:pt>
                <c:pt idx="236">
                  <c:v>3.5999999999999997E-2</c:v>
                </c:pt>
                <c:pt idx="237">
                  <c:v>0.04</c:v>
                </c:pt>
                <c:pt idx="238">
                  <c:v>4.3999999999999997E-2</c:v>
                </c:pt>
                <c:pt idx="239">
                  <c:v>4.2000000000000003E-2</c:v>
                </c:pt>
                <c:pt idx="240">
                  <c:v>4.1000000000000002E-2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9A-4379-ABBF-96C64D9CF373}"/>
            </c:ext>
          </c:extLst>
        </c:ser>
        <c:ser>
          <c:idx val="14"/>
          <c:order val="14"/>
          <c:tx>
            <c:strRef>
              <c:f>Data!$P$1</c:f>
              <c:strCache>
                <c:ptCount val="1"/>
                <c:pt idx="0">
                  <c:v>Shelter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Data!$A$2:$A$242</c:f>
              <c:numCache>
                <c:formatCode>mmm\-yy</c:formatCode>
                <c:ptCount val="241"/>
                <c:pt idx="0">
                  <c:v>37803</c:v>
                </c:pt>
                <c:pt idx="1">
                  <c:v>37834</c:v>
                </c:pt>
                <c:pt idx="2">
                  <c:v>37865</c:v>
                </c:pt>
                <c:pt idx="3">
                  <c:v>37895</c:v>
                </c:pt>
                <c:pt idx="4">
                  <c:v>37926</c:v>
                </c:pt>
                <c:pt idx="5">
                  <c:v>37956</c:v>
                </c:pt>
                <c:pt idx="6">
                  <c:v>37987</c:v>
                </c:pt>
                <c:pt idx="7">
                  <c:v>38018</c:v>
                </c:pt>
                <c:pt idx="8">
                  <c:v>38047</c:v>
                </c:pt>
                <c:pt idx="9">
                  <c:v>38078</c:v>
                </c:pt>
                <c:pt idx="10">
                  <c:v>38108</c:v>
                </c:pt>
                <c:pt idx="11">
                  <c:v>38139</c:v>
                </c:pt>
                <c:pt idx="12">
                  <c:v>38169</c:v>
                </c:pt>
                <c:pt idx="13">
                  <c:v>38200</c:v>
                </c:pt>
                <c:pt idx="14">
                  <c:v>38231</c:v>
                </c:pt>
                <c:pt idx="15">
                  <c:v>38261</c:v>
                </c:pt>
                <c:pt idx="16">
                  <c:v>38292</c:v>
                </c:pt>
                <c:pt idx="17">
                  <c:v>38322</c:v>
                </c:pt>
                <c:pt idx="18">
                  <c:v>38353</c:v>
                </c:pt>
                <c:pt idx="19">
                  <c:v>38384</c:v>
                </c:pt>
                <c:pt idx="20">
                  <c:v>38412</c:v>
                </c:pt>
                <c:pt idx="21">
                  <c:v>38443</c:v>
                </c:pt>
                <c:pt idx="22">
                  <c:v>38473</c:v>
                </c:pt>
                <c:pt idx="23">
                  <c:v>38504</c:v>
                </c:pt>
                <c:pt idx="24">
                  <c:v>38534</c:v>
                </c:pt>
                <c:pt idx="25">
                  <c:v>38565</c:v>
                </c:pt>
                <c:pt idx="26">
                  <c:v>38596</c:v>
                </c:pt>
                <c:pt idx="27">
                  <c:v>38626</c:v>
                </c:pt>
                <c:pt idx="28">
                  <c:v>38657</c:v>
                </c:pt>
                <c:pt idx="29">
                  <c:v>38687</c:v>
                </c:pt>
                <c:pt idx="30">
                  <c:v>38718</c:v>
                </c:pt>
                <c:pt idx="31">
                  <c:v>38749</c:v>
                </c:pt>
                <c:pt idx="32">
                  <c:v>38777</c:v>
                </c:pt>
                <c:pt idx="33">
                  <c:v>38808</c:v>
                </c:pt>
                <c:pt idx="34">
                  <c:v>38838</c:v>
                </c:pt>
                <c:pt idx="35">
                  <c:v>38869</c:v>
                </c:pt>
                <c:pt idx="36">
                  <c:v>38899</c:v>
                </c:pt>
                <c:pt idx="37">
                  <c:v>38930</c:v>
                </c:pt>
                <c:pt idx="38">
                  <c:v>38961</c:v>
                </c:pt>
                <c:pt idx="39">
                  <c:v>38991</c:v>
                </c:pt>
                <c:pt idx="40">
                  <c:v>39022</c:v>
                </c:pt>
                <c:pt idx="41">
                  <c:v>39052</c:v>
                </c:pt>
                <c:pt idx="42">
                  <c:v>39083</c:v>
                </c:pt>
                <c:pt idx="43">
                  <c:v>39114</c:v>
                </c:pt>
                <c:pt idx="44">
                  <c:v>39142</c:v>
                </c:pt>
                <c:pt idx="45">
                  <c:v>39173</c:v>
                </c:pt>
                <c:pt idx="46">
                  <c:v>39203</c:v>
                </c:pt>
                <c:pt idx="47">
                  <c:v>39234</c:v>
                </c:pt>
                <c:pt idx="48">
                  <c:v>39264</c:v>
                </c:pt>
                <c:pt idx="49">
                  <c:v>39295</c:v>
                </c:pt>
                <c:pt idx="50">
                  <c:v>39326</c:v>
                </c:pt>
                <c:pt idx="51">
                  <c:v>39356</c:v>
                </c:pt>
                <c:pt idx="52">
                  <c:v>39387</c:v>
                </c:pt>
                <c:pt idx="53">
                  <c:v>39417</c:v>
                </c:pt>
                <c:pt idx="54">
                  <c:v>39448</c:v>
                </c:pt>
                <c:pt idx="55">
                  <c:v>39479</c:v>
                </c:pt>
                <c:pt idx="56">
                  <c:v>39508</c:v>
                </c:pt>
                <c:pt idx="57">
                  <c:v>39539</c:v>
                </c:pt>
                <c:pt idx="58">
                  <c:v>39569</c:v>
                </c:pt>
                <c:pt idx="59">
                  <c:v>39600</c:v>
                </c:pt>
                <c:pt idx="60">
                  <c:v>39630</c:v>
                </c:pt>
                <c:pt idx="61">
                  <c:v>39661</c:v>
                </c:pt>
                <c:pt idx="62">
                  <c:v>39692</c:v>
                </c:pt>
                <c:pt idx="63">
                  <c:v>39722</c:v>
                </c:pt>
                <c:pt idx="64">
                  <c:v>39753</c:v>
                </c:pt>
                <c:pt idx="65">
                  <c:v>39783</c:v>
                </c:pt>
                <c:pt idx="66">
                  <c:v>39814</c:v>
                </c:pt>
                <c:pt idx="67">
                  <c:v>39845</c:v>
                </c:pt>
                <c:pt idx="68">
                  <c:v>39873</c:v>
                </c:pt>
                <c:pt idx="69">
                  <c:v>39904</c:v>
                </c:pt>
                <c:pt idx="70">
                  <c:v>39934</c:v>
                </c:pt>
                <c:pt idx="71">
                  <c:v>39965</c:v>
                </c:pt>
                <c:pt idx="72">
                  <c:v>39995</c:v>
                </c:pt>
                <c:pt idx="73">
                  <c:v>40026</c:v>
                </c:pt>
                <c:pt idx="74">
                  <c:v>40057</c:v>
                </c:pt>
                <c:pt idx="75">
                  <c:v>40087</c:v>
                </c:pt>
                <c:pt idx="76">
                  <c:v>40118</c:v>
                </c:pt>
                <c:pt idx="77">
                  <c:v>40148</c:v>
                </c:pt>
                <c:pt idx="78">
                  <c:v>40179</c:v>
                </c:pt>
                <c:pt idx="79">
                  <c:v>40210</c:v>
                </c:pt>
                <c:pt idx="80">
                  <c:v>40238</c:v>
                </c:pt>
                <c:pt idx="81">
                  <c:v>40269</c:v>
                </c:pt>
                <c:pt idx="82">
                  <c:v>40299</c:v>
                </c:pt>
                <c:pt idx="83">
                  <c:v>40330</c:v>
                </c:pt>
                <c:pt idx="84">
                  <c:v>40360</c:v>
                </c:pt>
                <c:pt idx="85">
                  <c:v>40391</c:v>
                </c:pt>
                <c:pt idx="86">
                  <c:v>40422</c:v>
                </c:pt>
                <c:pt idx="87">
                  <c:v>40452</c:v>
                </c:pt>
                <c:pt idx="88">
                  <c:v>40483</c:v>
                </c:pt>
                <c:pt idx="89">
                  <c:v>40513</c:v>
                </c:pt>
                <c:pt idx="90">
                  <c:v>40544</c:v>
                </c:pt>
                <c:pt idx="91">
                  <c:v>40575</c:v>
                </c:pt>
                <c:pt idx="92">
                  <c:v>40603</c:v>
                </c:pt>
                <c:pt idx="93">
                  <c:v>40634</c:v>
                </c:pt>
                <c:pt idx="94">
                  <c:v>40664</c:v>
                </c:pt>
                <c:pt idx="95">
                  <c:v>40695</c:v>
                </c:pt>
                <c:pt idx="96">
                  <c:v>40725</c:v>
                </c:pt>
                <c:pt idx="97">
                  <c:v>40756</c:v>
                </c:pt>
                <c:pt idx="98">
                  <c:v>40787</c:v>
                </c:pt>
                <c:pt idx="99">
                  <c:v>40817</c:v>
                </c:pt>
                <c:pt idx="100">
                  <c:v>40848</c:v>
                </c:pt>
                <c:pt idx="101">
                  <c:v>40878</c:v>
                </c:pt>
                <c:pt idx="102">
                  <c:v>40909</c:v>
                </c:pt>
                <c:pt idx="103">
                  <c:v>40940</c:v>
                </c:pt>
                <c:pt idx="104">
                  <c:v>40969</c:v>
                </c:pt>
                <c:pt idx="105">
                  <c:v>41000</c:v>
                </c:pt>
                <c:pt idx="106">
                  <c:v>41030</c:v>
                </c:pt>
                <c:pt idx="107">
                  <c:v>41061</c:v>
                </c:pt>
                <c:pt idx="108">
                  <c:v>41091</c:v>
                </c:pt>
                <c:pt idx="109">
                  <c:v>41122</c:v>
                </c:pt>
                <c:pt idx="110">
                  <c:v>41153</c:v>
                </c:pt>
                <c:pt idx="111">
                  <c:v>41183</c:v>
                </c:pt>
                <c:pt idx="112">
                  <c:v>41214</c:v>
                </c:pt>
                <c:pt idx="113">
                  <c:v>41244</c:v>
                </c:pt>
                <c:pt idx="114">
                  <c:v>41275</c:v>
                </c:pt>
                <c:pt idx="115">
                  <c:v>41306</c:v>
                </c:pt>
                <c:pt idx="116">
                  <c:v>41334</c:v>
                </c:pt>
                <c:pt idx="117">
                  <c:v>41365</c:v>
                </c:pt>
                <c:pt idx="118">
                  <c:v>41395</c:v>
                </c:pt>
                <c:pt idx="119">
                  <c:v>41426</c:v>
                </c:pt>
                <c:pt idx="120">
                  <c:v>41456</c:v>
                </c:pt>
                <c:pt idx="121">
                  <c:v>41487</c:v>
                </c:pt>
                <c:pt idx="122">
                  <c:v>41518</c:v>
                </c:pt>
                <c:pt idx="123">
                  <c:v>41548</c:v>
                </c:pt>
                <c:pt idx="124">
                  <c:v>41579</c:v>
                </c:pt>
                <c:pt idx="125">
                  <c:v>41609</c:v>
                </c:pt>
                <c:pt idx="126">
                  <c:v>41640</c:v>
                </c:pt>
                <c:pt idx="127">
                  <c:v>41671</c:v>
                </c:pt>
                <c:pt idx="128">
                  <c:v>41699</c:v>
                </c:pt>
                <c:pt idx="129">
                  <c:v>41730</c:v>
                </c:pt>
                <c:pt idx="130">
                  <c:v>41760</c:v>
                </c:pt>
                <c:pt idx="131">
                  <c:v>41791</c:v>
                </c:pt>
                <c:pt idx="132">
                  <c:v>41821</c:v>
                </c:pt>
                <c:pt idx="133">
                  <c:v>41852</c:v>
                </c:pt>
                <c:pt idx="134">
                  <c:v>41883</c:v>
                </c:pt>
                <c:pt idx="135">
                  <c:v>41913</c:v>
                </c:pt>
                <c:pt idx="136">
                  <c:v>41944</c:v>
                </c:pt>
                <c:pt idx="137">
                  <c:v>41974</c:v>
                </c:pt>
                <c:pt idx="138">
                  <c:v>42005</c:v>
                </c:pt>
                <c:pt idx="139">
                  <c:v>42036</c:v>
                </c:pt>
                <c:pt idx="140">
                  <c:v>42064</c:v>
                </c:pt>
                <c:pt idx="141">
                  <c:v>42095</c:v>
                </c:pt>
                <c:pt idx="142">
                  <c:v>42125</c:v>
                </c:pt>
                <c:pt idx="143">
                  <c:v>42156</c:v>
                </c:pt>
                <c:pt idx="144">
                  <c:v>42186</c:v>
                </c:pt>
                <c:pt idx="145">
                  <c:v>42217</c:v>
                </c:pt>
                <c:pt idx="146">
                  <c:v>42248</c:v>
                </c:pt>
                <c:pt idx="147">
                  <c:v>42278</c:v>
                </c:pt>
                <c:pt idx="148">
                  <c:v>42309</c:v>
                </c:pt>
                <c:pt idx="149">
                  <c:v>42339</c:v>
                </c:pt>
                <c:pt idx="150">
                  <c:v>42370</c:v>
                </c:pt>
                <c:pt idx="151">
                  <c:v>42401</c:v>
                </c:pt>
                <c:pt idx="152">
                  <c:v>42430</c:v>
                </c:pt>
                <c:pt idx="153">
                  <c:v>42461</c:v>
                </c:pt>
                <c:pt idx="154">
                  <c:v>42491</c:v>
                </c:pt>
                <c:pt idx="155">
                  <c:v>42522</c:v>
                </c:pt>
                <c:pt idx="156">
                  <c:v>42552</c:v>
                </c:pt>
                <c:pt idx="157">
                  <c:v>42583</c:v>
                </c:pt>
                <c:pt idx="158">
                  <c:v>42614</c:v>
                </c:pt>
                <c:pt idx="159">
                  <c:v>42644</c:v>
                </c:pt>
                <c:pt idx="160">
                  <c:v>42675</c:v>
                </c:pt>
                <c:pt idx="161">
                  <c:v>42705</c:v>
                </c:pt>
                <c:pt idx="162">
                  <c:v>42736</c:v>
                </c:pt>
                <c:pt idx="163">
                  <c:v>42767</c:v>
                </c:pt>
                <c:pt idx="164">
                  <c:v>42795</c:v>
                </c:pt>
                <c:pt idx="165">
                  <c:v>42826</c:v>
                </c:pt>
                <c:pt idx="166">
                  <c:v>42856</c:v>
                </c:pt>
                <c:pt idx="167">
                  <c:v>42887</c:v>
                </c:pt>
                <c:pt idx="168">
                  <c:v>42917</c:v>
                </c:pt>
                <c:pt idx="169">
                  <c:v>42948</c:v>
                </c:pt>
                <c:pt idx="170">
                  <c:v>42979</c:v>
                </c:pt>
                <c:pt idx="171">
                  <c:v>43009</c:v>
                </c:pt>
                <c:pt idx="172">
                  <c:v>43040</c:v>
                </c:pt>
                <c:pt idx="173">
                  <c:v>43070</c:v>
                </c:pt>
                <c:pt idx="174">
                  <c:v>43101</c:v>
                </c:pt>
                <c:pt idx="175">
                  <c:v>43132</c:v>
                </c:pt>
                <c:pt idx="176">
                  <c:v>43160</c:v>
                </c:pt>
                <c:pt idx="177">
                  <c:v>43191</c:v>
                </c:pt>
                <c:pt idx="178">
                  <c:v>43221</c:v>
                </c:pt>
                <c:pt idx="179">
                  <c:v>43252</c:v>
                </c:pt>
                <c:pt idx="180">
                  <c:v>43282</c:v>
                </c:pt>
                <c:pt idx="181">
                  <c:v>43313</c:v>
                </c:pt>
                <c:pt idx="182">
                  <c:v>43344</c:v>
                </c:pt>
                <c:pt idx="183">
                  <c:v>43374</c:v>
                </c:pt>
                <c:pt idx="184">
                  <c:v>43405</c:v>
                </c:pt>
                <c:pt idx="185">
                  <c:v>43435</c:v>
                </c:pt>
                <c:pt idx="186">
                  <c:v>43466</c:v>
                </c:pt>
                <c:pt idx="187">
                  <c:v>43497</c:v>
                </c:pt>
                <c:pt idx="188">
                  <c:v>43525</c:v>
                </c:pt>
                <c:pt idx="189">
                  <c:v>43556</c:v>
                </c:pt>
                <c:pt idx="190">
                  <c:v>43586</c:v>
                </c:pt>
                <c:pt idx="191">
                  <c:v>43617</c:v>
                </c:pt>
                <c:pt idx="192">
                  <c:v>43647</c:v>
                </c:pt>
                <c:pt idx="193">
                  <c:v>43678</c:v>
                </c:pt>
                <c:pt idx="194">
                  <c:v>43709</c:v>
                </c:pt>
                <c:pt idx="195">
                  <c:v>43739</c:v>
                </c:pt>
                <c:pt idx="196">
                  <c:v>43770</c:v>
                </c:pt>
                <c:pt idx="197">
                  <c:v>43800</c:v>
                </c:pt>
                <c:pt idx="198">
                  <c:v>43831</c:v>
                </c:pt>
                <c:pt idx="199">
                  <c:v>43862</c:v>
                </c:pt>
                <c:pt idx="200">
                  <c:v>43891</c:v>
                </c:pt>
                <c:pt idx="201">
                  <c:v>43922</c:v>
                </c:pt>
                <c:pt idx="202">
                  <c:v>43952</c:v>
                </c:pt>
                <c:pt idx="203">
                  <c:v>43983</c:v>
                </c:pt>
                <c:pt idx="204">
                  <c:v>44013</c:v>
                </c:pt>
                <c:pt idx="205">
                  <c:v>44044</c:v>
                </c:pt>
                <c:pt idx="206">
                  <c:v>44075</c:v>
                </c:pt>
                <c:pt idx="207">
                  <c:v>44105</c:v>
                </c:pt>
                <c:pt idx="208">
                  <c:v>44136</c:v>
                </c:pt>
                <c:pt idx="209">
                  <c:v>44166</c:v>
                </c:pt>
                <c:pt idx="210">
                  <c:v>44197</c:v>
                </c:pt>
                <c:pt idx="211">
                  <c:v>44228</c:v>
                </c:pt>
                <c:pt idx="212">
                  <c:v>44256</c:v>
                </c:pt>
                <c:pt idx="213">
                  <c:v>44287</c:v>
                </c:pt>
                <c:pt idx="214">
                  <c:v>44317</c:v>
                </c:pt>
                <c:pt idx="215">
                  <c:v>44348</c:v>
                </c:pt>
                <c:pt idx="216">
                  <c:v>44378</c:v>
                </c:pt>
                <c:pt idx="217">
                  <c:v>44409</c:v>
                </c:pt>
                <c:pt idx="218">
                  <c:v>44440</c:v>
                </c:pt>
                <c:pt idx="219">
                  <c:v>44470</c:v>
                </c:pt>
                <c:pt idx="220">
                  <c:v>44501</c:v>
                </c:pt>
                <c:pt idx="221">
                  <c:v>44531</c:v>
                </c:pt>
                <c:pt idx="222">
                  <c:v>44562</c:v>
                </c:pt>
                <c:pt idx="223">
                  <c:v>44593</c:v>
                </c:pt>
                <c:pt idx="224">
                  <c:v>44621</c:v>
                </c:pt>
                <c:pt idx="225">
                  <c:v>44652</c:v>
                </c:pt>
                <c:pt idx="226">
                  <c:v>44682</c:v>
                </c:pt>
                <c:pt idx="227">
                  <c:v>44713</c:v>
                </c:pt>
                <c:pt idx="228">
                  <c:v>44743</c:v>
                </c:pt>
                <c:pt idx="229">
                  <c:v>44774</c:v>
                </c:pt>
                <c:pt idx="230">
                  <c:v>44805</c:v>
                </c:pt>
                <c:pt idx="231">
                  <c:v>44835</c:v>
                </c:pt>
                <c:pt idx="232">
                  <c:v>44866</c:v>
                </c:pt>
                <c:pt idx="233">
                  <c:v>44896</c:v>
                </c:pt>
                <c:pt idx="234">
                  <c:v>44927</c:v>
                </c:pt>
                <c:pt idx="235">
                  <c:v>44958</c:v>
                </c:pt>
                <c:pt idx="236">
                  <c:v>44986</c:v>
                </c:pt>
                <c:pt idx="237">
                  <c:v>45017</c:v>
                </c:pt>
                <c:pt idx="238">
                  <c:v>45047</c:v>
                </c:pt>
                <c:pt idx="239">
                  <c:v>45078</c:v>
                </c:pt>
                <c:pt idx="240">
                  <c:v>45108</c:v>
                </c:pt>
              </c:numCache>
            </c:numRef>
          </c:cat>
          <c:val>
            <c:numRef>
              <c:f>Data!$P$2:$P$242</c:f>
              <c:numCache>
                <c:formatCode>0.00%</c:formatCode>
                <c:ptCount val="241"/>
                <c:pt idx="0">
                  <c:v>2.4E-2</c:v>
                </c:pt>
                <c:pt idx="1">
                  <c:v>2.1999999999999999E-2</c:v>
                </c:pt>
                <c:pt idx="2">
                  <c:v>2.1999999999999999E-2</c:v>
                </c:pt>
                <c:pt idx="3">
                  <c:v>2.4E-2</c:v>
                </c:pt>
                <c:pt idx="4">
                  <c:v>2.1999999999999999E-2</c:v>
                </c:pt>
                <c:pt idx="5">
                  <c:v>2.1999999999999999E-2</c:v>
                </c:pt>
                <c:pt idx="6">
                  <c:v>0.02</c:v>
                </c:pt>
                <c:pt idx="7">
                  <c:v>2.1000000000000001E-2</c:v>
                </c:pt>
                <c:pt idx="8">
                  <c:v>2.7E-2</c:v>
                </c:pt>
                <c:pt idx="9">
                  <c:v>0.03</c:v>
                </c:pt>
                <c:pt idx="10">
                  <c:v>2.8000000000000001E-2</c:v>
                </c:pt>
                <c:pt idx="11">
                  <c:v>2.9000000000000001E-2</c:v>
                </c:pt>
                <c:pt idx="12">
                  <c:v>2.9000000000000001E-2</c:v>
                </c:pt>
                <c:pt idx="13">
                  <c:v>2.8000000000000001E-2</c:v>
                </c:pt>
                <c:pt idx="14">
                  <c:v>0.03</c:v>
                </c:pt>
                <c:pt idx="15">
                  <c:v>2.7E-2</c:v>
                </c:pt>
                <c:pt idx="16">
                  <c:v>2.7E-2</c:v>
                </c:pt>
                <c:pt idx="17">
                  <c:v>2.7E-2</c:v>
                </c:pt>
                <c:pt idx="18">
                  <c:v>2.7E-2</c:v>
                </c:pt>
                <c:pt idx="19">
                  <c:v>0.03</c:v>
                </c:pt>
                <c:pt idx="20">
                  <c:v>0.03</c:v>
                </c:pt>
                <c:pt idx="21">
                  <c:v>2.7E-2</c:v>
                </c:pt>
                <c:pt idx="22">
                  <c:v>2.4E-2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2.4E-2</c:v>
                </c:pt>
                <c:pt idx="26">
                  <c:v>1.9E-2</c:v>
                </c:pt>
                <c:pt idx="27">
                  <c:v>2.3E-2</c:v>
                </c:pt>
                <c:pt idx="28">
                  <c:v>2.5000000000000001E-2</c:v>
                </c:pt>
                <c:pt idx="29">
                  <c:v>2.5999999999999999E-2</c:v>
                </c:pt>
                <c:pt idx="30">
                  <c:v>2.5999999999999999E-2</c:v>
                </c:pt>
                <c:pt idx="31">
                  <c:v>2.5999999999999999E-2</c:v>
                </c:pt>
                <c:pt idx="32">
                  <c:v>2.5000000000000001E-2</c:v>
                </c:pt>
                <c:pt idx="33">
                  <c:v>2.8000000000000001E-2</c:v>
                </c:pt>
                <c:pt idx="34">
                  <c:v>3.2000000000000001E-2</c:v>
                </c:pt>
                <c:pt idx="35">
                  <c:v>3.4000000000000002E-2</c:v>
                </c:pt>
                <c:pt idx="36">
                  <c:v>3.5000000000000003E-2</c:v>
                </c:pt>
                <c:pt idx="37">
                  <c:v>3.7999999999999999E-2</c:v>
                </c:pt>
                <c:pt idx="38">
                  <c:v>4.2000000000000003E-2</c:v>
                </c:pt>
                <c:pt idx="39">
                  <c:v>0.04</c:v>
                </c:pt>
                <c:pt idx="40">
                  <c:v>4.2000000000000003E-2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4.2000000000000003E-2</c:v>
                </c:pt>
                <c:pt idx="44">
                  <c:v>3.9E-2</c:v>
                </c:pt>
                <c:pt idx="45">
                  <c:v>3.9E-2</c:v>
                </c:pt>
                <c:pt idx="46">
                  <c:v>3.7999999999999999E-2</c:v>
                </c:pt>
                <c:pt idx="47">
                  <c:v>3.7999999999999999E-2</c:v>
                </c:pt>
                <c:pt idx="48">
                  <c:v>3.5999999999999997E-2</c:v>
                </c:pt>
                <c:pt idx="49">
                  <c:v>3.4000000000000002E-2</c:v>
                </c:pt>
                <c:pt idx="50">
                  <c:v>3.5000000000000003E-2</c:v>
                </c:pt>
                <c:pt idx="51">
                  <c:v>3.2000000000000001E-2</c:v>
                </c:pt>
                <c:pt idx="52">
                  <c:v>3.1E-2</c:v>
                </c:pt>
                <c:pt idx="53">
                  <c:v>3.1E-2</c:v>
                </c:pt>
                <c:pt idx="54">
                  <c:v>3.1E-2</c:v>
                </c:pt>
                <c:pt idx="55">
                  <c:v>2.9000000000000001E-2</c:v>
                </c:pt>
                <c:pt idx="56">
                  <c:v>2.9000000000000001E-2</c:v>
                </c:pt>
                <c:pt idx="57">
                  <c:v>2.5999999999999999E-2</c:v>
                </c:pt>
                <c:pt idx="58">
                  <c:v>2.5999999999999999E-2</c:v>
                </c:pt>
                <c:pt idx="59">
                  <c:v>2.5000000000000001E-2</c:v>
                </c:pt>
                <c:pt idx="60">
                  <c:v>2.5000000000000001E-2</c:v>
                </c:pt>
                <c:pt idx="61">
                  <c:v>2.4E-2</c:v>
                </c:pt>
                <c:pt idx="62">
                  <c:v>2.4E-2</c:v>
                </c:pt>
                <c:pt idx="63">
                  <c:v>2.1999999999999999E-2</c:v>
                </c:pt>
                <c:pt idx="64">
                  <c:v>2.1999999999999999E-2</c:v>
                </c:pt>
                <c:pt idx="65">
                  <c:v>1.9E-2</c:v>
                </c:pt>
                <c:pt idx="66">
                  <c:v>1.7999999999999999E-2</c:v>
                </c:pt>
                <c:pt idx="67">
                  <c:v>1.7000000000000001E-2</c:v>
                </c:pt>
                <c:pt idx="68">
                  <c:v>1.4999999999999999E-2</c:v>
                </c:pt>
                <c:pt idx="69">
                  <c:v>1.6E-2</c:v>
                </c:pt>
                <c:pt idx="70">
                  <c:v>1.4999999999999999E-2</c:v>
                </c:pt>
                <c:pt idx="71">
                  <c:v>1.2999999999999999E-2</c:v>
                </c:pt>
                <c:pt idx="72">
                  <c:v>8.9999999999999993E-3</c:v>
                </c:pt>
                <c:pt idx="73">
                  <c:v>8.9999999999999993E-3</c:v>
                </c:pt>
                <c:pt idx="74">
                  <c:v>7.0000000000000001E-3</c:v>
                </c:pt>
                <c:pt idx="75">
                  <c:v>7.0000000000000001E-3</c:v>
                </c:pt>
                <c:pt idx="76">
                  <c:v>3.0000000000000001E-3</c:v>
                </c:pt>
                <c:pt idx="77">
                  <c:v>3.0000000000000001E-3</c:v>
                </c:pt>
                <c:pt idx="78">
                  <c:v>-1E-3</c:v>
                </c:pt>
                <c:pt idx="79">
                  <c:v>-4.0000000000000001E-3</c:v>
                </c:pt>
                <c:pt idx="80">
                  <c:v>-6.0000000000000001E-3</c:v>
                </c:pt>
                <c:pt idx="81">
                  <c:v>-7.0000000000000001E-3</c:v>
                </c:pt>
                <c:pt idx="82">
                  <c:v>-7.0000000000000001E-3</c:v>
                </c:pt>
                <c:pt idx="83">
                  <c:v>-7.0000000000000001E-3</c:v>
                </c:pt>
                <c:pt idx="84">
                  <c:v>-7.0000000000000001E-3</c:v>
                </c:pt>
                <c:pt idx="85">
                  <c:v>-7.0000000000000001E-3</c:v>
                </c:pt>
                <c:pt idx="86">
                  <c:v>-4.0000000000000001E-3</c:v>
                </c:pt>
                <c:pt idx="87">
                  <c:v>-3.0000000000000001E-3</c:v>
                </c:pt>
                <c:pt idx="88">
                  <c:v>2E-3</c:v>
                </c:pt>
                <c:pt idx="89">
                  <c:v>4.0000000000000001E-3</c:v>
                </c:pt>
                <c:pt idx="90">
                  <c:v>6.0000000000000001E-3</c:v>
                </c:pt>
                <c:pt idx="91">
                  <c:v>8.0000000000000002E-3</c:v>
                </c:pt>
                <c:pt idx="92">
                  <c:v>8.9999999999999993E-3</c:v>
                </c:pt>
                <c:pt idx="93">
                  <c:v>0.01</c:v>
                </c:pt>
                <c:pt idx="94">
                  <c:v>1.0999999999999999E-2</c:v>
                </c:pt>
                <c:pt idx="95">
                  <c:v>1.2E-2</c:v>
                </c:pt>
                <c:pt idx="96">
                  <c:v>1.4E-2</c:v>
                </c:pt>
                <c:pt idx="97">
                  <c:v>1.6E-2</c:v>
                </c:pt>
                <c:pt idx="98">
                  <c:v>1.7000000000000001E-2</c:v>
                </c:pt>
                <c:pt idx="99">
                  <c:v>1.7999999999999999E-2</c:v>
                </c:pt>
                <c:pt idx="100">
                  <c:v>1.7999999999999999E-2</c:v>
                </c:pt>
                <c:pt idx="101">
                  <c:v>1.9E-2</c:v>
                </c:pt>
                <c:pt idx="102">
                  <c:v>0.02</c:v>
                </c:pt>
                <c:pt idx="103">
                  <c:v>0.02</c:v>
                </c:pt>
                <c:pt idx="104">
                  <c:v>2.1000000000000001E-2</c:v>
                </c:pt>
                <c:pt idx="105">
                  <c:v>2.1999999999999999E-2</c:v>
                </c:pt>
                <c:pt idx="106">
                  <c:v>2.3E-2</c:v>
                </c:pt>
                <c:pt idx="107">
                  <c:v>2.1999999999999999E-2</c:v>
                </c:pt>
                <c:pt idx="108">
                  <c:v>2.1000000000000001E-2</c:v>
                </c:pt>
                <c:pt idx="109">
                  <c:v>2.1000000000000001E-2</c:v>
                </c:pt>
                <c:pt idx="110">
                  <c:v>2.1999999999999999E-2</c:v>
                </c:pt>
                <c:pt idx="111">
                  <c:v>2.3E-2</c:v>
                </c:pt>
                <c:pt idx="112">
                  <c:v>2.1999999999999999E-2</c:v>
                </c:pt>
                <c:pt idx="113">
                  <c:v>2.1999999999999999E-2</c:v>
                </c:pt>
                <c:pt idx="114">
                  <c:v>2.1999999999999999E-2</c:v>
                </c:pt>
                <c:pt idx="115">
                  <c:v>2.3E-2</c:v>
                </c:pt>
                <c:pt idx="116">
                  <c:v>2.1999999999999999E-2</c:v>
                </c:pt>
                <c:pt idx="117">
                  <c:v>2.1999999999999999E-2</c:v>
                </c:pt>
                <c:pt idx="118">
                  <c:v>2.3E-2</c:v>
                </c:pt>
                <c:pt idx="119">
                  <c:v>2.3E-2</c:v>
                </c:pt>
                <c:pt idx="120">
                  <c:v>2.3E-2</c:v>
                </c:pt>
                <c:pt idx="121">
                  <c:v>2.4E-2</c:v>
                </c:pt>
                <c:pt idx="122">
                  <c:v>2.4E-2</c:v>
                </c:pt>
                <c:pt idx="123">
                  <c:v>2.3E-2</c:v>
                </c:pt>
                <c:pt idx="124">
                  <c:v>2.4E-2</c:v>
                </c:pt>
                <c:pt idx="125">
                  <c:v>2.5000000000000001E-2</c:v>
                </c:pt>
                <c:pt idx="126">
                  <c:v>2.5999999999999999E-2</c:v>
                </c:pt>
                <c:pt idx="127">
                  <c:v>2.5999999999999999E-2</c:v>
                </c:pt>
                <c:pt idx="128">
                  <c:v>2.7E-2</c:v>
                </c:pt>
                <c:pt idx="129">
                  <c:v>2.8000000000000001E-2</c:v>
                </c:pt>
                <c:pt idx="130">
                  <c:v>2.9000000000000001E-2</c:v>
                </c:pt>
                <c:pt idx="131">
                  <c:v>2.8000000000000001E-2</c:v>
                </c:pt>
                <c:pt idx="132">
                  <c:v>2.9000000000000001E-2</c:v>
                </c:pt>
                <c:pt idx="133">
                  <c:v>2.9000000000000001E-2</c:v>
                </c:pt>
                <c:pt idx="134">
                  <c:v>0.03</c:v>
                </c:pt>
                <c:pt idx="135">
                  <c:v>0.03</c:v>
                </c:pt>
                <c:pt idx="136">
                  <c:v>0.03</c:v>
                </c:pt>
                <c:pt idx="137">
                  <c:v>2.9000000000000001E-2</c:v>
                </c:pt>
                <c:pt idx="138">
                  <c:v>2.9000000000000001E-2</c:v>
                </c:pt>
                <c:pt idx="139">
                  <c:v>0.03</c:v>
                </c:pt>
                <c:pt idx="140">
                  <c:v>0.03</c:v>
                </c:pt>
                <c:pt idx="141">
                  <c:v>0.03</c:v>
                </c:pt>
                <c:pt idx="142">
                  <c:v>2.9000000000000001E-2</c:v>
                </c:pt>
                <c:pt idx="143">
                  <c:v>0.03</c:v>
                </c:pt>
                <c:pt idx="144">
                  <c:v>3.1E-2</c:v>
                </c:pt>
                <c:pt idx="145">
                  <c:v>3.1E-2</c:v>
                </c:pt>
                <c:pt idx="146">
                  <c:v>3.2000000000000001E-2</c:v>
                </c:pt>
                <c:pt idx="147">
                  <c:v>3.2000000000000001E-2</c:v>
                </c:pt>
                <c:pt idx="148">
                  <c:v>3.2000000000000001E-2</c:v>
                </c:pt>
                <c:pt idx="149">
                  <c:v>3.2000000000000001E-2</c:v>
                </c:pt>
                <c:pt idx="150">
                  <c:v>3.2000000000000001E-2</c:v>
                </c:pt>
                <c:pt idx="151">
                  <c:v>3.3000000000000002E-2</c:v>
                </c:pt>
                <c:pt idx="152">
                  <c:v>3.2000000000000001E-2</c:v>
                </c:pt>
                <c:pt idx="153">
                  <c:v>3.2000000000000001E-2</c:v>
                </c:pt>
                <c:pt idx="154">
                  <c:v>3.4000000000000002E-2</c:v>
                </c:pt>
                <c:pt idx="155">
                  <c:v>3.5000000000000003E-2</c:v>
                </c:pt>
                <c:pt idx="156">
                  <c:v>3.3000000000000002E-2</c:v>
                </c:pt>
                <c:pt idx="157">
                  <c:v>3.4000000000000002E-2</c:v>
                </c:pt>
                <c:pt idx="158">
                  <c:v>3.4000000000000002E-2</c:v>
                </c:pt>
                <c:pt idx="159">
                  <c:v>3.5000000000000003E-2</c:v>
                </c:pt>
                <c:pt idx="160">
                  <c:v>3.5999999999999997E-2</c:v>
                </c:pt>
                <c:pt idx="161">
                  <c:v>3.5999999999999997E-2</c:v>
                </c:pt>
                <c:pt idx="162">
                  <c:v>3.5000000000000003E-2</c:v>
                </c:pt>
                <c:pt idx="163">
                  <c:v>3.5000000000000003E-2</c:v>
                </c:pt>
                <c:pt idx="164">
                  <c:v>3.5000000000000003E-2</c:v>
                </c:pt>
                <c:pt idx="165">
                  <c:v>3.5000000000000003E-2</c:v>
                </c:pt>
                <c:pt idx="166">
                  <c:v>3.3000000000000002E-2</c:v>
                </c:pt>
                <c:pt idx="167">
                  <c:v>3.3000000000000002E-2</c:v>
                </c:pt>
                <c:pt idx="168">
                  <c:v>3.2000000000000001E-2</c:v>
                </c:pt>
                <c:pt idx="169">
                  <c:v>3.3000000000000002E-2</c:v>
                </c:pt>
                <c:pt idx="170">
                  <c:v>3.2000000000000001E-2</c:v>
                </c:pt>
                <c:pt idx="171">
                  <c:v>3.2000000000000001E-2</c:v>
                </c:pt>
                <c:pt idx="172">
                  <c:v>3.2000000000000001E-2</c:v>
                </c:pt>
                <c:pt idx="173">
                  <c:v>3.2000000000000001E-2</c:v>
                </c:pt>
                <c:pt idx="174">
                  <c:v>3.2000000000000001E-2</c:v>
                </c:pt>
                <c:pt idx="175">
                  <c:v>3.1E-2</c:v>
                </c:pt>
                <c:pt idx="176">
                  <c:v>3.3000000000000002E-2</c:v>
                </c:pt>
                <c:pt idx="177">
                  <c:v>3.4000000000000002E-2</c:v>
                </c:pt>
                <c:pt idx="178">
                  <c:v>3.5000000000000003E-2</c:v>
                </c:pt>
                <c:pt idx="179">
                  <c:v>3.4000000000000002E-2</c:v>
                </c:pt>
                <c:pt idx="180">
                  <c:v>3.5000000000000003E-2</c:v>
                </c:pt>
                <c:pt idx="181">
                  <c:v>3.4000000000000002E-2</c:v>
                </c:pt>
                <c:pt idx="182">
                  <c:v>3.3000000000000002E-2</c:v>
                </c:pt>
                <c:pt idx="183">
                  <c:v>3.2000000000000001E-2</c:v>
                </c:pt>
                <c:pt idx="184">
                  <c:v>3.2000000000000001E-2</c:v>
                </c:pt>
                <c:pt idx="185">
                  <c:v>3.2000000000000001E-2</c:v>
                </c:pt>
                <c:pt idx="186">
                  <c:v>3.2000000000000001E-2</c:v>
                </c:pt>
                <c:pt idx="187">
                  <c:v>3.4000000000000002E-2</c:v>
                </c:pt>
                <c:pt idx="188">
                  <c:v>3.4000000000000002E-2</c:v>
                </c:pt>
                <c:pt idx="189">
                  <c:v>3.4000000000000002E-2</c:v>
                </c:pt>
                <c:pt idx="190">
                  <c:v>3.3000000000000002E-2</c:v>
                </c:pt>
                <c:pt idx="191">
                  <c:v>3.5000000000000003E-2</c:v>
                </c:pt>
                <c:pt idx="192">
                  <c:v>3.5000000000000003E-2</c:v>
                </c:pt>
                <c:pt idx="193">
                  <c:v>3.4000000000000002E-2</c:v>
                </c:pt>
                <c:pt idx="194">
                  <c:v>3.5000000000000003E-2</c:v>
                </c:pt>
                <c:pt idx="195">
                  <c:v>3.3000000000000002E-2</c:v>
                </c:pt>
                <c:pt idx="196">
                  <c:v>3.3000000000000002E-2</c:v>
                </c:pt>
                <c:pt idx="197">
                  <c:v>3.2000000000000001E-2</c:v>
                </c:pt>
                <c:pt idx="198">
                  <c:v>3.3000000000000002E-2</c:v>
                </c:pt>
                <c:pt idx="199">
                  <c:v>3.3000000000000002E-2</c:v>
                </c:pt>
                <c:pt idx="200">
                  <c:v>0.03</c:v>
                </c:pt>
                <c:pt idx="201">
                  <c:v>2.5999999999999999E-2</c:v>
                </c:pt>
                <c:pt idx="202">
                  <c:v>2.5000000000000001E-2</c:v>
                </c:pt>
                <c:pt idx="203">
                  <c:v>2.4E-2</c:v>
                </c:pt>
                <c:pt idx="204">
                  <c:v>2.3E-2</c:v>
                </c:pt>
                <c:pt idx="205">
                  <c:v>2.3E-2</c:v>
                </c:pt>
                <c:pt idx="206">
                  <c:v>0.02</c:v>
                </c:pt>
                <c:pt idx="207">
                  <c:v>0.02</c:v>
                </c:pt>
                <c:pt idx="208">
                  <c:v>1.9E-2</c:v>
                </c:pt>
                <c:pt idx="209">
                  <c:v>1.7999999999999999E-2</c:v>
                </c:pt>
                <c:pt idx="210">
                  <c:v>1.6E-2</c:v>
                </c:pt>
                <c:pt idx="211">
                  <c:v>1.4999999999999999E-2</c:v>
                </c:pt>
                <c:pt idx="212">
                  <c:v>1.7000000000000001E-2</c:v>
                </c:pt>
                <c:pt idx="213">
                  <c:v>2.1000000000000001E-2</c:v>
                </c:pt>
                <c:pt idx="214">
                  <c:v>2.1999999999999999E-2</c:v>
                </c:pt>
                <c:pt idx="215">
                  <c:v>2.5999999999999999E-2</c:v>
                </c:pt>
                <c:pt idx="216">
                  <c:v>2.8000000000000001E-2</c:v>
                </c:pt>
                <c:pt idx="217">
                  <c:v>2.8000000000000001E-2</c:v>
                </c:pt>
                <c:pt idx="218">
                  <c:v>3.2000000000000001E-2</c:v>
                </c:pt>
                <c:pt idx="219">
                  <c:v>3.5000000000000003E-2</c:v>
                </c:pt>
                <c:pt idx="220">
                  <c:v>3.7999999999999999E-2</c:v>
                </c:pt>
                <c:pt idx="221">
                  <c:v>4.1000000000000002E-2</c:v>
                </c:pt>
                <c:pt idx="222">
                  <c:v>4.3999999999999997E-2</c:v>
                </c:pt>
                <c:pt idx="223">
                  <c:v>4.7E-2</c:v>
                </c:pt>
                <c:pt idx="224">
                  <c:v>0.05</c:v>
                </c:pt>
                <c:pt idx="225">
                  <c:v>5.0999999999999997E-2</c:v>
                </c:pt>
                <c:pt idx="226">
                  <c:v>5.5E-2</c:v>
                </c:pt>
                <c:pt idx="227">
                  <c:v>5.6000000000000001E-2</c:v>
                </c:pt>
                <c:pt idx="228">
                  <c:v>5.7000000000000002E-2</c:v>
                </c:pt>
                <c:pt idx="229">
                  <c:v>6.2E-2</c:v>
                </c:pt>
                <c:pt idx="230">
                  <c:v>6.6000000000000003E-2</c:v>
                </c:pt>
                <c:pt idx="231">
                  <c:v>6.9000000000000006E-2</c:v>
                </c:pt>
                <c:pt idx="232">
                  <c:v>7.0999999999999994E-2</c:v>
                </c:pt>
                <c:pt idx="233">
                  <c:v>7.4999999999999997E-2</c:v>
                </c:pt>
                <c:pt idx="234">
                  <c:v>7.9000000000000001E-2</c:v>
                </c:pt>
                <c:pt idx="235">
                  <c:v>8.1000000000000003E-2</c:v>
                </c:pt>
                <c:pt idx="236">
                  <c:v>8.2000000000000003E-2</c:v>
                </c:pt>
                <c:pt idx="237">
                  <c:v>8.1000000000000003E-2</c:v>
                </c:pt>
                <c:pt idx="238">
                  <c:v>0.08</c:v>
                </c:pt>
                <c:pt idx="239">
                  <c:v>7.8E-2</c:v>
                </c:pt>
                <c:pt idx="240">
                  <c:v>7.6999999999999999E-2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9A-4379-ABBF-96C64D9CF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8223344"/>
        <c:axId val="8890682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Data!$B$1</c15:sqref>
                        </c15:formulaRef>
                      </c:ext>
                    </c:extLst>
                    <c:strCache>
                      <c:ptCount val="1"/>
                      <c:pt idx="0">
                        <c:v>All items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Data!$B$2:$B$242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2.1000000000000001E-2</c:v>
                      </c:pt>
                      <c:pt idx="1">
                        <c:v>2.1999999999999999E-2</c:v>
                      </c:pt>
                      <c:pt idx="2">
                        <c:v>2.3E-2</c:v>
                      </c:pt>
                      <c:pt idx="3">
                        <c:v>0.02</c:v>
                      </c:pt>
                      <c:pt idx="4">
                        <c:v>1.7999999999999999E-2</c:v>
                      </c:pt>
                      <c:pt idx="5">
                        <c:v>1.9E-2</c:v>
                      </c:pt>
                      <c:pt idx="6">
                        <c:v>1.9E-2</c:v>
                      </c:pt>
                      <c:pt idx="7">
                        <c:v>1.7000000000000001E-2</c:v>
                      </c:pt>
                      <c:pt idx="8">
                        <c:v>1.7000000000000001E-2</c:v>
                      </c:pt>
                      <c:pt idx="9">
                        <c:v>2.3E-2</c:v>
                      </c:pt>
                      <c:pt idx="10">
                        <c:v>3.1E-2</c:v>
                      </c:pt>
                      <c:pt idx="11">
                        <c:v>3.3000000000000002E-2</c:v>
                      </c:pt>
                      <c:pt idx="12">
                        <c:v>0.03</c:v>
                      </c:pt>
                      <c:pt idx="13">
                        <c:v>2.7E-2</c:v>
                      </c:pt>
                      <c:pt idx="14">
                        <c:v>2.5000000000000001E-2</c:v>
                      </c:pt>
                      <c:pt idx="15">
                        <c:v>3.2000000000000001E-2</c:v>
                      </c:pt>
                      <c:pt idx="16">
                        <c:v>3.5000000000000003E-2</c:v>
                      </c:pt>
                      <c:pt idx="17">
                        <c:v>3.3000000000000002E-2</c:v>
                      </c:pt>
                      <c:pt idx="18">
                        <c:v>0.03</c:v>
                      </c:pt>
                      <c:pt idx="19">
                        <c:v>0.03</c:v>
                      </c:pt>
                      <c:pt idx="20">
                        <c:v>3.1E-2</c:v>
                      </c:pt>
                      <c:pt idx="21">
                        <c:v>3.5000000000000003E-2</c:v>
                      </c:pt>
                      <c:pt idx="22">
                        <c:v>2.8000000000000001E-2</c:v>
                      </c:pt>
                      <c:pt idx="23">
                        <c:v>2.5000000000000001E-2</c:v>
                      </c:pt>
                      <c:pt idx="24">
                        <c:v>3.2000000000000001E-2</c:v>
                      </c:pt>
                      <c:pt idx="25">
                        <c:v>3.5999999999999997E-2</c:v>
                      </c:pt>
                      <c:pt idx="26">
                        <c:v>4.7E-2</c:v>
                      </c:pt>
                      <c:pt idx="27">
                        <c:v>4.2999999999999997E-2</c:v>
                      </c:pt>
                      <c:pt idx="28">
                        <c:v>3.5000000000000003E-2</c:v>
                      </c:pt>
                      <c:pt idx="29">
                        <c:v>3.4000000000000002E-2</c:v>
                      </c:pt>
                      <c:pt idx="30">
                        <c:v>0.04</c:v>
                      </c:pt>
                      <c:pt idx="31">
                        <c:v>3.5999999999999997E-2</c:v>
                      </c:pt>
                      <c:pt idx="32">
                        <c:v>3.4000000000000002E-2</c:v>
                      </c:pt>
                      <c:pt idx="33">
                        <c:v>3.5000000000000003E-2</c:v>
                      </c:pt>
                      <c:pt idx="34">
                        <c:v>4.2000000000000003E-2</c:v>
                      </c:pt>
                      <c:pt idx="35">
                        <c:v>4.2999999999999997E-2</c:v>
                      </c:pt>
                      <c:pt idx="36">
                        <c:v>4.1000000000000002E-2</c:v>
                      </c:pt>
                      <c:pt idx="37">
                        <c:v>3.7999999999999999E-2</c:v>
                      </c:pt>
                      <c:pt idx="38">
                        <c:v>2.1000000000000001E-2</c:v>
                      </c:pt>
                      <c:pt idx="39">
                        <c:v>1.2999999999999999E-2</c:v>
                      </c:pt>
                      <c:pt idx="40">
                        <c:v>0.02</c:v>
                      </c:pt>
                      <c:pt idx="41">
                        <c:v>2.5000000000000001E-2</c:v>
                      </c:pt>
                      <c:pt idx="42">
                        <c:v>2.1000000000000001E-2</c:v>
                      </c:pt>
                      <c:pt idx="43">
                        <c:v>2.4E-2</c:v>
                      </c:pt>
                      <c:pt idx="44">
                        <c:v>2.8000000000000001E-2</c:v>
                      </c:pt>
                      <c:pt idx="45">
                        <c:v>2.5999999999999999E-2</c:v>
                      </c:pt>
                      <c:pt idx="46">
                        <c:v>2.7E-2</c:v>
                      </c:pt>
                      <c:pt idx="47">
                        <c:v>2.7E-2</c:v>
                      </c:pt>
                      <c:pt idx="48">
                        <c:v>2.4E-2</c:v>
                      </c:pt>
                      <c:pt idx="49">
                        <c:v>0.02</c:v>
                      </c:pt>
                      <c:pt idx="50">
                        <c:v>2.8000000000000001E-2</c:v>
                      </c:pt>
                      <c:pt idx="51">
                        <c:v>3.5000000000000003E-2</c:v>
                      </c:pt>
                      <c:pt idx="52">
                        <c:v>4.2999999999999997E-2</c:v>
                      </c:pt>
                      <c:pt idx="53">
                        <c:v>4.1000000000000002E-2</c:v>
                      </c:pt>
                      <c:pt idx="54">
                        <c:v>4.2999999999999997E-2</c:v>
                      </c:pt>
                      <c:pt idx="55">
                        <c:v>0.04</c:v>
                      </c:pt>
                      <c:pt idx="56">
                        <c:v>0.04</c:v>
                      </c:pt>
                      <c:pt idx="57">
                        <c:v>3.9E-2</c:v>
                      </c:pt>
                      <c:pt idx="58">
                        <c:v>4.2000000000000003E-2</c:v>
                      </c:pt>
                      <c:pt idx="59">
                        <c:v>0.05</c:v>
                      </c:pt>
                      <c:pt idx="60">
                        <c:v>5.6000000000000001E-2</c:v>
                      </c:pt>
                      <c:pt idx="61">
                        <c:v>5.3999999999999999E-2</c:v>
                      </c:pt>
                      <c:pt idx="62">
                        <c:v>4.9000000000000002E-2</c:v>
                      </c:pt>
                      <c:pt idx="63">
                        <c:v>3.6999999999999998E-2</c:v>
                      </c:pt>
                      <c:pt idx="64">
                        <c:v>1.0999999999999999E-2</c:v>
                      </c:pt>
                      <c:pt idx="65">
                        <c:v>1E-3</c:v>
                      </c:pt>
                      <c:pt idx="66">
                        <c:v>0</c:v>
                      </c:pt>
                      <c:pt idx="67">
                        <c:v>2E-3</c:v>
                      </c:pt>
                      <c:pt idx="68">
                        <c:v>-4.0000000000000001E-3</c:v>
                      </c:pt>
                      <c:pt idx="69">
                        <c:v>-7.0000000000000001E-3</c:v>
                      </c:pt>
                      <c:pt idx="70">
                        <c:v>-1.2999999999999999E-2</c:v>
                      </c:pt>
                      <c:pt idx="71">
                        <c:v>-1.4E-2</c:v>
                      </c:pt>
                      <c:pt idx="72">
                        <c:v>-2.1000000000000001E-2</c:v>
                      </c:pt>
                      <c:pt idx="73">
                        <c:v>-1.4999999999999999E-2</c:v>
                      </c:pt>
                      <c:pt idx="74">
                        <c:v>-1.2999999999999999E-2</c:v>
                      </c:pt>
                      <c:pt idx="75">
                        <c:v>-2E-3</c:v>
                      </c:pt>
                      <c:pt idx="76">
                        <c:v>1.7999999999999999E-2</c:v>
                      </c:pt>
                      <c:pt idx="77">
                        <c:v>2.7E-2</c:v>
                      </c:pt>
                      <c:pt idx="78">
                        <c:v>2.5999999999999999E-2</c:v>
                      </c:pt>
                      <c:pt idx="79">
                        <c:v>2.1000000000000001E-2</c:v>
                      </c:pt>
                      <c:pt idx="80">
                        <c:v>2.3E-2</c:v>
                      </c:pt>
                      <c:pt idx="81">
                        <c:v>2.1999999999999999E-2</c:v>
                      </c:pt>
                      <c:pt idx="82">
                        <c:v>0.02</c:v>
                      </c:pt>
                      <c:pt idx="83">
                        <c:v>1.0999999999999999E-2</c:v>
                      </c:pt>
                      <c:pt idx="84">
                        <c:v>1.2E-2</c:v>
                      </c:pt>
                      <c:pt idx="85">
                        <c:v>1.0999999999999999E-2</c:v>
                      </c:pt>
                      <c:pt idx="86">
                        <c:v>1.0999999999999999E-2</c:v>
                      </c:pt>
                      <c:pt idx="87">
                        <c:v>1.2E-2</c:v>
                      </c:pt>
                      <c:pt idx="88">
                        <c:v>1.0999999999999999E-2</c:v>
                      </c:pt>
                      <c:pt idx="89">
                        <c:v>1.4999999999999999E-2</c:v>
                      </c:pt>
                      <c:pt idx="90">
                        <c:v>1.6E-2</c:v>
                      </c:pt>
                      <c:pt idx="91">
                        <c:v>2.1000000000000001E-2</c:v>
                      </c:pt>
                      <c:pt idx="92">
                        <c:v>2.7E-2</c:v>
                      </c:pt>
                      <c:pt idx="93">
                        <c:v>3.2000000000000001E-2</c:v>
                      </c:pt>
                      <c:pt idx="94">
                        <c:v>3.5999999999999997E-2</c:v>
                      </c:pt>
                      <c:pt idx="95">
                        <c:v>3.5999999999999997E-2</c:v>
                      </c:pt>
                      <c:pt idx="96">
                        <c:v>3.5999999999999997E-2</c:v>
                      </c:pt>
                      <c:pt idx="97">
                        <c:v>3.7999999999999999E-2</c:v>
                      </c:pt>
                      <c:pt idx="98">
                        <c:v>3.9E-2</c:v>
                      </c:pt>
                      <c:pt idx="99">
                        <c:v>3.5000000000000003E-2</c:v>
                      </c:pt>
                      <c:pt idx="100">
                        <c:v>3.4000000000000002E-2</c:v>
                      </c:pt>
                      <c:pt idx="101">
                        <c:v>0.03</c:v>
                      </c:pt>
                      <c:pt idx="102">
                        <c:v>2.9000000000000001E-2</c:v>
                      </c:pt>
                      <c:pt idx="103">
                        <c:v>2.9000000000000001E-2</c:v>
                      </c:pt>
                      <c:pt idx="104">
                        <c:v>2.7E-2</c:v>
                      </c:pt>
                      <c:pt idx="105">
                        <c:v>2.3E-2</c:v>
                      </c:pt>
                      <c:pt idx="106">
                        <c:v>1.7000000000000001E-2</c:v>
                      </c:pt>
                      <c:pt idx="107">
                        <c:v>1.7000000000000001E-2</c:v>
                      </c:pt>
                      <c:pt idx="108">
                        <c:v>1.4E-2</c:v>
                      </c:pt>
                      <c:pt idx="109">
                        <c:v>1.7000000000000001E-2</c:v>
                      </c:pt>
                      <c:pt idx="110">
                        <c:v>0.02</c:v>
                      </c:pt>
                      <c:pt idx="111">
                        <c:v>2.1999999999999999E-2</c:v>
                      </c:pt>
                      <c:pt idx="112">
                        <c:v>1.7999999999999999E-2</c:v>
                      </c:pt>
                      <c:pt idx="113">
                        <c:v>1.7000000000000001E-2</c:v>
                      </c:pt>
                      <c:pt idx="114">
                        <c:v>1.6E-2</c:v>
                      </c:pt>
                      <c:pt idx="115">
                        <c:v>0.02</c:v>
                      </c:pt>
                      <c:pt idx="116">
                        <c:v>1.4999999999999999E-2</c:v>
                      </c:pt>
                      <c:pt idx="117">
                        <c:v>1.0999999999999999E-2</c:v>
                      </c:pt>
                      <c:pt idx="118">
                        <c:v>1.4E-2</c:v>
                      </c:pt>
                      <c:pt idx="119">
                        <c:v>1.7999999999999999E-2</c:v>
                      </c:pt>
                      <c:pt idx="120">
                        <c:v>0.02</c:v>
                      </c:pt>
                      <c:pt idx="121">
                        <c:v>1.4999999999999999E-2</c:v>
                      </c:pt>
                      <c:pt idx="122">
                        <c:v>1.2E-2</c:v>
                      </c:pt>
                      <c:pt idx="123">
                        <c:v>0.01</c:v>
                      </c:pt>
                      <c:pt idx="124">
                        <c:v>1.2E-2</c:v>
                      </c:pt>
                      <c:pt idx="125">
                        <c:v>1.4999999999999999E-2</c:v>
                      </c:pt>
                      <c:pt idx="126">
                        <c:v>1.6E-2</c:v>
                      </c:pt>
                      <c:pt idx="127">
                        <c:v>1.0999999999999999E-2</c:v>
                      </c:pt>
                      <c:pt idx="128">
                        <c:v>1.4999999999999999E-2</c:v>
                      </c:pt>
                      <c:pt idx="129">
                        <c:v>0.02</c:v>
                      </c:pt>
                      <c:pt idx="130">
                        <c:v>2.1000000000000001E-2</c:v>
                      </c:pt>
                      <c:pt idx="131">
                        <c:v>2.1000000000000001E-2</c:v>
                      </c:pt>
                      <c:pt idx="132">
                        <c:v>0.02</c:v>
                      </c:pt>
                      <c:pt idx="133">
                        <c:v>1.7000000000000001E-2</c:v>
                      </c:pt>
                      <c:pt idx="134">
                        <c:v>1.7000000000000001E-2</c:v>
                      </c:pt>
                      <c:pt idx="135">
                        <c:v>1.7000000000000001E-2</c:v>
                      </c:pt>
                      <c:pt idx="136">
                        <c:v>1.2999999999999999E-2</c:v>
                      </c:pt>
                      <c:pt idx="137">
                        <c:v>8.0000000000000002E-3</c:v>
                      </c:pt>
                      <c:pt idx="138">
                        <c:v>-1E-3</c:v>
                      </c:pt>
                      <c:pt idx="139">
                        <c:v>0</c:v>
                      </c:pt>
                      <c:pt idx="140">
                        <c:v>-1E-3</c:v>
                      </c:pt>
                      <c:pt idx="141">
                        <c:v>-2E-3</c:v>
                      </c:pt>
                      <c:pt idx="142">
                        <c:v>0</c:v>
                      </c:pt>
                      <c:pt idx="143">
                        <c:v>1E-3</c:v>
                      </c:pt>
                      <c:pt idx="144">
                        <c:v>2E-3</c:v>
                      </c:pt>
                      <c:pt idx="145">
                        <c:v>2E-3</c:v>
                      </c:pt>
                      <c:pt idx="146">
                        <c:v>0</c:v>
                      </c:pt>
                      <c:pt idx="147">
                        <c:v>2E-3</c:v>
                      </c:pt>
                      <c:pt idx="148">
                        <c:v>5.0000000000000001E-3</c:v>
                      </c:pt>
                      <c:pt idx="149">
                        <c:v>7.0000000000000001E-3</c:v>
                      </c:pt>
                      <c:pt idx="150">
                        <c:v>1.4E-2</c:v>
                      </c:pt>
                      <c:pt idx="151">
                        <c:v>0.01</c:v>
                      </c:pt>
                      <c:pt idx="152">
                        <c:v>8.9999999999999993E-3</c:v>
                      </c:pt>
                      <c:pt idx="153">
                        <c:v>1.0999999999999999E-2</c:v>
                      </c:pt>
                      <c:pt idx="154">
                        <c:v>0.01</c:v>
                      </c:pt>
                      <c:pt idx="155">
                        <c:v>0.01</c:v>
                      </c:pt>
                      <c:pt idx="156">
                        <c:v>8.0000000000000002E-3</c:v>
                      </c:pt>
                      <c:pt idx="157">
                        <c:v>1.0999999999999999E-2</c:v>
                      </c:pt>
                      <c:pt idx="158">
                        <c:v>1.4999999999999999E-2</c:v>
                      </c:pt>
                      <c:pt idx="159">
                        <c:v>1.6E-2</c:v>
                      </c:pt>
                      <c:pt idx="160">
                        <c:v>1.7000000000000001E-2</c:v>
                      </c:pt>
                      <c:pt idx="161">
                        <c:v>2.1000000000000001E-2</c:v>
                      </c:pt>
                      <c:pt idx="162">
                        <c:v>2.5000000000000001E-2</c:v>
                      </c:pt>
                      <c:pt idx="163">
                        <c:v>2.7E-2</c:v>
                      </c:pt>
                      <c:pt idx="164">
                        <c:v>2.4E-2</c:v>
                      </c:pt>
                      <c:pt idx="165">
                        <c:v>2.1999999999999999E-2</c:v>
                      </c:pt>
                      <c:pt idx="166">
                        <c:v>1.9E-2</c:v>
                      </c:pt>
                      <c:pt idx="167">
                        <c:v>1.6E-2</c:v>
                      </c:pt>
                      <c:pt idx="168">
                        <c:v>1.7000000000000001E-2</c:v>
                      </c:pt>
                      <c:pt idx="169">
                        <c:v>1.9E-2</c:v>
                      </c:pt>
                      <c:pt idx="170">
                        <c:v>2.1999999999999999E-2</c:v>
                      </c:pt>
                      <c:pt idx="171">
                        <c:v>0.02</c:v>
                      </c:pt>
                      <c:pt idx="172">
                        <c:v>2.1999999999999999E-2</c:v>
                      </c:pt>
                      <c:pt idx="173">
                        <c:v>2.1000000000000001E-2</c:v>
                      </c:pt>
                      <c:pt idx="174">
                        <c:v>2.1000000000000001E-2</c:v>
                      </c:pt>
                      <c:pt idx="175">
                        <c:v>2.1999999999999999E-2</c:v>
                      </c:pt>
                      <c:pt idx="176">
                        <c:v>2.4E-2</c:v>
                      </c:pt>
                      <c:pt idx="177">
                        <c:v>2.5000000000000001E-2</c:v>
                      </c:pt>
                      <c:pt idx="178">
                        <c:v>2.8000000000000001E-2</c:v>
                      </c:pt>
                      <c:pt idx="179">
                        <c:v>2.9000000000000001E-2</c:v>
                      </c:pt>
                      <c:pt idx="180">
                        <c:v>2.9000000000000001E-2</c:v>
                      </c:pt>
                      <c:pt idx="181">
                        <c:v>2.7E-2</c:v>
                      </c:pt>
                      <c:pt idx="182">
                        <c:v>2.3E-2</c:v>
                      </c:pt>
                      <c:pt idx="183">
                        <c:v>2.5000000000000001E-2</c:v>
                      </c:pt>
                      <c:pt idx="184">
                        <c:v>2.1999999999999999E-2</c:v>
                      </c:pt>
                      <c:pt idx="185">
                        <c:v>1.9E-2</c:v>
                      </c:pt>
                      <c:pt idx="186">
                        <c:v>1.6E-2</c:v>
                      </c:pt>
                      <c:pt idx="187">
                        <c:v>1.4999999999999999E-2</c:v>
                      </c:pt>
                      <c:pt idx="188">
                        <c:v>1.9E-2</c:v>
                      </c:pt>
                      <c:pt idx="189">
                        <c:v>0.02</c:v>
                      </c:pt>
                      <c:pt idx="190">
                        <c:v>1.7999999999999999E-2</c:v>
                      </c:pt>
                      <c:pt idx="191">
                        <c:v>1.6E-2</c:v>
                      </c:pt>
                      <c:pt idx="192">
                        <c:v>1.7999999999999999E-2</c:v>
                      </c:pt>
                      <c:pt idx="193">
                        <c:v>1.7000000000000001E-2</c:v>
                      </c:pt>
                      <c:pt idx="194">
                        <c:v>1.7000000000000001E-2</c:v>
                      </c:pt>
                      <c:pt idx="195">
                        <c:v>1.7999999999999999E-2</c:v>
                      </c:pt>
                      <c:pt idx="196">
                        <c:v>2.1000000000000001E-2</c:v>
                      </c:pt>
                      <c:pt idx="197">
                        <c:v>2.3E-2</c:v>
                      </c:pt>
                      <c:pt idx="198">
                        <c:v>2.5000000000000001E-2</c:v>
                      </c:pt>
                      <c:pt idx="199">
                        <c:v>2.3E-2</c:v>
                      </c:pt>
                      <c:pt idx="200">
                        <c:v>1.4999999999999999E-2</c:v>
                      </c:pt>
                      <c:pt idx="201">
                        <c:v>3.0000000000000001E-3</c:v>
                      </c:pt>
                      <c:pt idx="202">
                        <c:v>1E-3</c:v>
                      </c:pt>
                      <c:pt idx="203">
                        <c:v>6.0000000000000001E-3</c:v>
                      </c:pt>
                      <c:pt idx="204">
                        <c:v>0.01</c:v>
                      </c:pt>
                      <c:pt idx="205">
                        <c:v>1.2999999999999999E-2</c:v>
                      </c:pt>
                      <c:pt idx="206">
                        <c:v>1.4E-2</c:v>
                      </c:pt>
                      <c:pt idx="207">
                        <c:v>1.2E-2</c:v>
                      </c:pt>
                      <c:pt idx="208">
                        <c:v>1.2E-2</c:v>
                      </c:pt>
                      <c:pt idx="209">
                        <c:v>1.4E-2</c:v>
                      </c:pt>
                      <c:pt idx="210">
                        <c:v>1.4E-2</c:v>
                      </c:pt>
                      <c:pt idx="211">
                        <c:v>1.7000000000000001E-2</c:v>
                      </c:pt>
                      <c:pt idx="212">
                        <c:v>2.5999999999999999E-2</c:v>
                      </c:pt>
                      <c:pt idx="213">
                        <c:v>4.2000000000000003E-2</c:v>
                      </c:pt>
                      <c:pt idx="214">
                        <c:v>0.05</c:v>
                      </c:pt>
                      <c:pt idx="215">
                        <c:v>5.3999999999999999E-2</c:v>
                      </c:pt>
                      <c:pt idx="216">
                        <c:v>5.3999999999999999E-2</c:v>
                      </c:pt>
                      <c:pt idx="217">
                        <c:v>5.2999999999999999E-2</c:v>
                      </c:pt>
                      <c:pt idx="218">
                        <c:v>5.3999999999999999E-2</c:v>
                      </c:pt>
                      <c:pt idx="219">
                        <c:v>6.2E-2</c:v>
                      </c:pt>
                      <c:pt idx="220">
                        <c:v>6.8000000000000005E-2</c:v>
                      </c:pt>
                      <c:pt idx="221">
                        <c:v>7.0000000000000007E-2</c:v>
                      </c:pt>
                      <c:pt idx="222">
                        <c:v>7.4999999999999997E-2</c:v>
                      </c:pt>
                      <c:pt idx="223">
                        <c:v>7.9000000000000001E-2</c:v>
                      </c:pt>
                      <c:pt idx="224">
                        <c:v>8.5000000000000006E-2</c:v>
                      </c:pt>
                      <c:pt idx="225">
                        <c:v>8.3000000000000004E-2</c:v>
                      </c:pt>
                      <c:pt idx="226">
                        <c:v>8.5999999999999993E-2</c:v>
                      </c:pt>
                      <c:pt idx="227">
                        <c:v>9.0999999999999998E-2</c:v>
                      </c:pt>
                      <c:pt idx="228">
                        <c:v>8.5000000000000006E-2</c:v>
                      </c:pt>
                      <c:pt idx="229">
                        <c:v>8.3000000000000004E-2</c:v>
                      </c:pt>
                      <c:pt idx="230">
                        <c:v>8.2000000000000003E-2</c:v>
                      </c:pt>
                      <c:pt idx="231">
                        <c:v>7.6999999999999999E-2</c:v>
                      </c:pt>
                      <c:pt idx="232">
                        <c:v>7.0999999999999994E-2</c:v>
                      </c:pt>
                      <c:pt idx="233">
                        <c:v>6.5000000000000002E-2</c:v>
                      </c:pt>
                      <c:pt idx="234">
                        <c:v>6.4000000000000001E-2</c:v>
                      </c:pt>
                      <c:pt idx="235">
                        <c:v>0.06</c:v>
                      </c:pt>
                      <c:pt idx="236">
                        <c:v>0.05</c:v>
                      </c:pt>
                      <c:pt idx="237">
                        <c:v>4.9000000000000002E-2</c:v>
                      </c:pt>
                      <c:pt idx="238">
                        <c:v>0.04</c:v>
                      </c:pt>
                      <c:pt idx="239">
                        <c:v>0.03</c:v>
                      </c:pt>
                      <c:pt idx="240">
                        <c:v>3.2000000000000001E-2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869A-4379-ABBF-96C64D9CF37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Data!$C$1</c15:sqref>
                        </c15:formulaRef>
                      </c:ext>
                    </c:extLst>
                    <c:strCache>
                      <c:ptCount val="1"/>
                      <c:pt idx="0">
                        <c:v>Food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Data!$C$2:$C$242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2.1000000000000001E-2</c:v>
                      </c:pt>
                      <c:pt idx="1">
                        <c:v>2.5000000000000001E-2</c:v>
                      </c:pt>
                      <c:pt idx="2">
                        <c:v>2.4E-2</c:v>
                      </c:pt>
                      <c:pt idx="3">
                        <c:v>2.9000000000000001E-2</c:v>
                      </c:pt>
                      <c:pt idx="4">
                        <c:v>3.2000000000000001E-2</c:v>
                      </c:pt>
                      <c:pt idx="5">
                        <c:v>3.5999999999999997E-2</c:v>
                      </c:pt>
                      <c:pt idx="6">
                        <c:v>3.5000000000000003E-2</c:v>
                      </c:pt>
                      <c:pt idx="7">
                        <c:v>3.3000000000000002E-2</c:v>
                      </c:pt>
                      <c:pt idx="8">
                        <c:v>3.2000000000000001E-2</c:v>
                      </c:pt>
                      <c:pt idx="9">
                        <c:v>3.4000000000000002E-2</c:v>
                      </c:pt>
                      <c:pt idx="10">
                        <c:v>4.1000000000000002E-2</c:v>
                      </c:pt>
                      <c:pt idx="11">
                        <c:v>3.6999999999999998E-2</c:v>
                      </c:pt>
                      <c:pt idx="12">
                        <c:v>0.04</c:v>
                      </c:pt>
                      <c:pt idx="13">
                        <c:v>3.5000000000000003E-2</c:v>
                      </c:pt>
                      <c:pt idx="14">
                        <c:v>3.3000000000000002E-2</c:v>
                      </c:pt>
                      <c:pt idx="15">
                        <c:v>3.4000000000000002E-2</c:v>
                      </c:pt>
                      <c:pt idx="16">
                        <c:v>3.2000000000000001E-2</c:v>
                      </c:pt>
                      <c:pt idx="17">
                        <c:v>2.7E-2</c:v>
                      </c:pt>
                      <c:pt idx="18">
                        <c:v>2.9000000000000001E-2</c:v>
                      </c:pt>
                      <c:pt idx="19">
                        <c:v>2.5999999999999999E-2</c:v>
                      </c:pt>
                      <c:pt idx="20">
                        <c:v>2.5000000000000001E-2</c:v>
                      </c:pt>
                      <c:pt idx="21">
                        <c:v>3.1E-2</c:v>
                      </c:pt>
                      <c:pt idx="22">
                        <c:v>2.4E-2</c:v>
                      </c:pt>
                      <c:pt idx="23">
                        <c:v>2.1999999999999999E-2</c:v>
                      </c:pt>
                      <c:pt idx="24">
                        <c:v>2.1000000000000001E-2</c:v>
                      </c:pt>
                      <c:pt idx="25">
                        <c:v>2.1999999999999999E-2</c:v>
                      </c:pt>
                      <c:pt idx="26">
                        <c:v>2.5000000000000001E-2</c:v>
                      </c:pt>
                      <c:pt idx="27">
                        <c:v>2.1999999999999999E-2</c:v>
                      </c:pt>
                      <c:pt idx="28">
                        <c:v>2.1999999999999999E-2</c:v>
                      </c:pt>
                      <c:pt idx="29">
                        <c:v>2.3E-2</c:v>
                      </c:pt>
                      <c:pt idx="30">
                        <c:v>2.5999999999999999E-2</c:v>
                      </c:pt>
                      <c:pt idx="31">
                        <c:v>2.8000000000000001E-2</c:v>
                      </c:pt>
                      <c:pt idx="32">
                        <c:v>2.5999999999999999E-2</c:v>
                      </c:pt>
                      <c:pt idx="33">
                        <c:v>1.7999999999999999E-2</c:v>
                      </c:pt>
                      <c:pt idx="34">
                        <c:v>1.9E-2</c:v>
                      </c:pt>
                      <c:pt idx="35">
                        <c:v>2.1999999999999999E-2</c:v>
                      </c:pt>
                      <c:pt idx="36">
                        <c:v>2.1999999999999999E-2</c:v>
                      </c:pt>
                      <c:pt idx="37">
                        <c:v>2.4E-2</c:v>
                      </c:pt>
                      <c:pt idx="38">
                        <c:v>2.5000000000000001E-2</c:v>
                      </c:pt>
                      <c:pt idx="39">
                        <c:v>2.5999999999999999E-2</c:v>
                      </c:pt>
                      <c:pt idx="40">
                        <c:v>2.3E-2</c:v>
                      </c:pt>
                      <c:pt idx="41">
                        <c:v>2.1000000000000001E-2</c:v>
                      </c:pt>
                      <c:pt idx="42">
                        <c:v>2.4E-2</c:v>
                      </c:pt>
                      <c:pt idx="43">
                        <c:v>3.1E-2</c:v>
                      </c:pt>
                      <c:pt idx="44">
                        <c:v>3.3000000000000002E-2</c:v>
                      </c:pt>
                      <c:pt idx="45">
                        <c:v>3.6999999999999998E-2</c:v>
                      </c:pt>
                      <c:pt idx="46">
                        <c:v>3.9E-2</c:v>
                      </c:pt>
                      <c:pt idx="47">
                        <c:v>4.1000000000000002E-2</c:v>
                      </c:pt>
                      <c:pt idx="48">
                        <c:v>4.2000000000000003E-2</c:v>
                      </c:pt>
                      <c:pt idx="49">
                        <c:v>4.2999999999999997E-2</c:v>
                      </c:pt>
                      <c:pt idx="50">
                        <c:v>4.4999999999999998E-2</c:v>
                      </c:pt>
                      <c:pt idx="51">
                        <c:v>4.3999999999999997E-2</c:v>
                      </c:pt>
                      <c:pt idx="52">
                        <c:v>4.8000000000000001E-2</c:v>
                      </c:pt>
                      <c:pt idx="53">
                        <c:v>4.9000000000000002E-2</c:v>
                      </c:pt>
                      <c:pt idx="54">
                        <c:v>4.9000000000000002E-2</c:v>
                      </c:pt>
                      <c:pt idx="55">
                        <c:v>4.5999999999999999E-2</c:v>
                      </c:pt>
                      <c:pt idx="56">
                        <c:v>4.4999999999999998E-2</c:v>
                      </c:pt>
                      <c:pt idx="57">
                        <c:v>5.0999999999999997E-2</c:v>
                      </c:pt>
                      <c:pt idx="58">
                        <c:v>5.0999999999999997E-2</c:v>
                      </c:pt>
                      <c:pt idx="59">
                        <c:v>5.2999999999999999E-2</c:v>
                      </c:pt>
                      <c:pt idx="60">
                        <c:v>0.06</c:v>
                      </c:pt>
                      <c:pt idx="61">
                        <c:v>6.0999999999999999E-2</c:v>
                      </c:pt>
                      <c:pt idx="62">
                        <c:v>6.2E-2</c:v>
                      </c:pt>
                      <c:pt idx="63">
                        <c:v>6.3E-2</c:v>
                      </c:pt>
                      <c:pt idx="64">
                        <c:v>0.06</c:v>
                      </c:pt>
                      <c:pt idx="65">
                        <c:v>5.8999999999999997E-2</c:v>
                      </c:pt>
                      <c:pt idx="66">
                        <c:v>5.2999999999999999E-2</c:v>
                      </c:pt>
                      <c:pt idx="67">
                        <c:v>4.8000000000000001E-2</c:v>
                      </c:pt>
                      <c:pt idx="68">
                        <c:v>4.3999999999999997E-2</c:v>
                      </c:pt>
                      <c:pt idx="69">
                        <c:v>3.3000000000000002E-2</c:v>
                      </c:pt>
                      <c:pt idx="70">
                        <c:v>2.7E-2</c:v>
                      </c:pt>
                      <c:pt idx="71">
                        <c:v>2.1000000000000001E-2</c:v>
                      </c:pt>
                      <c:pt idx="72">
                        <c:v>8.9999999999999993E-3</c:v>
                      </c:pt>
                      <c:pt idx="73">
                        <c:v>4.0000000000000001E-3</c:v>
                      </c:pt>
                      <c:pt idx="74">
                        <c:v>-2E-3</c:v>
                      </c:pt>
                      <c:pt idx="75">
                        <c:v>-6.0000000000000001E-3</c:v>
                      </c:pt>
                      <c:pt idx="76">
                        <c:v>-7.0000000000000001E-3</c:v>
                      </c:pt>
                      <c:pt idx="77">
                        <c:v>-5.0000000000000001E-3</c:v>
                      </c:pt>
                      <c:pt idx="78">
                        <c:v>-4.0000000000000001E-3</c:v>
                      </c:pt>
                      <c:pt idx="79">
                        <c:v>-2E-3</c:v>
                      </c:pt>
                      <c:pt idx="80">
                        <c:v>2E-3</c:v>
                      </c:pt>
                      <c:pt idx="81">
                        <c:v>5.0000000000000001E-3</c:v>
                      </c:pt>
                      <c:pt idx="82">
                        <c:v>7.0000000000000001E-3</c:v>
                      </c:pt>
                      <c:pt idx="83">
                        <c:v>7.0000000000000001E-3</c:v>
                      </c:pt>
                      <c:pt idx="84">
                        <c:v>8.9999999999999993E-3</c:v>
                      </c:pt>
                      <c:pt idx="85">
                        <c:v>0.01</c:v>
                      </c:pt>
                      <c:pt idx="86">
                        <c:v>1.4E-2</c:v>
                      </c:pt>
                      <c:pt idx="87">
                        <c:v>1.4E-2</c:v>
                      </c:pt>
                      <c:pt idx="88">
                        <c:v>1.4999999999999999E-2</c:v>
                      </c:pt>
                      <c:pt idx="89">
                        <c:v>1.4999999999999999E-2</c:v>
                      </c:pt>
                      <c:pt idx="90">
                        <c:v>1.7999999999999999E-2</c:v>
                      </c:pt>
                      <c:pt idx="91">
                        <c:v>2.3E-2</c:v>
                      </c:pt>
                      <c:pt idx="92">
                        <c:v>2.9000000000000001E-2</c:v>
                      </c:pt>
                      <c:pt idx="93">
                        <c:v>3.2000000000000001E-2</c:v>
                      </c:pt>
                      <c:pt idx="94">
                        <c:v>3.5000000000000003E-2</c:v>
                      </c:pt>
                      <c:pt idx="95">
                        <c:v>3.6999999999999998E-2</c:v>
                      </c:pt>
                      <c:pt idx="96">
                        <c:v>4.2000000000000003E-2</c:v>
                      </c:pt>
                      <c:pt idx="97">
                        <c:v>4.5999999999999999E-2</c:v>
                      </c:pt>
                      <c:pt idx="98">
                        <c:v>4.7E-2</c:v>
                      </c:pt>
                      <c:pt idx="99">
                        <c:v>4.7E-2</c:v>
                      </c:pt>
                      <c:pt idx="100">
                        <c:v>4.5999999999999999E-2</c:v>
                      </c:pt>
                      <c:pt idx="101">
                        <c:v>4.7E-2</c:v>
                      </c:pt>
                      <c:pt idx="102">
                        <c:v>4.3999999999999997E-2</c:v>
                      </c:pt>
                      <c:pt idx="103">
                        <c:v>3.9E-2</c:v>
                      </c:pt>
                      <c:pt idx="104">
                        <c:v>3.3000000000000002E-2</c:v>
                      </c:pt>
                      <c:pt idx="105">
                        <c:v>3.1E-2</c:v>
                      </c:pt>
                      <c:pt idx="106">
                        <c:v>2.8000000000000001E-2</c:v>
                      </c:pt>
                      <c:pt idx="107">
                        <c:v>2.7E-2</c:v>
                      </c:pt>
                      <c:pt idx="108">
                        <c:v>2.3E-2</c:v>
                      </c:pt>
                      <c:pt idx="109">
                        <c:v>0.02</c:v>
                      </c:pt>
                      <c:pt idx="110">
                        <c:v>1.6E-2</c:v>
                      </c:pt>
                      <c:pt idx="111">
                        <c:v>1.7000000000000001E-2</c:v>
                      </c:pt>
                      <c:pt idx="112">
                        <c:v>1.7999999999999999E-2</c:v>
                      </c:pt>
                      <c:pt idx="113">
                        <c:v>1.7999999999999999E-2</c:v>
                      </c:pt>
                      <c:pt idx="114">
                        <c:v>1.6E-2</c:v>
                      </c:pt>
                      <c:pt idx="115">
                        <c:v>1.6E-2</c:v>
                      </c:pt>
                      <c:pt idx="116">
                        <c:v>1.4999999999999999E-2</c:v>
                      </c:pt>
                      <c:pt idx="117">
                        <c:v>1.4999999999999999E-2</c:v>
                      </c:pt>
                      <c:pt idx="118">
                        <c:v>1.4E-2</c:v>
                      </c:pt>
                      <c:pt idx="119">
                        <c:v>1.4E-2</c:v>
                      </c:pt>
                      <c:pt idx="120">
                        <c:v>1.4E-2</c:v>
                      </c:pt>
                      <c:pt idx="121">
                        <c:v>1.4E-2</c:v>
                      </c:pt>
                      <c:pt idx="122">
                        <c:v>1.4E-2</c:v>
                      </c:pt>
                      <c:pt idx="123">
                        <c:v>1.2999999999999999E-2</c:v>
                      </c:pt>
                      <c:pt idx="124">
                        <c:v>1.2E-2</c:v>
                      </c:pt>
                      <c:pt idx="125">
                        <c:v>1.0999999999999999E-2</c:v>
                      </c:pt>
                      <c:pt idx="126">
                        <c:v>1.0999999999999999E-2</c:v>
                      </c:pt>
                      <c:pt idx="127">
                        <c:v>1.4E-2</c:v>
                      </c:pt>
                      <c:pt idx="128">
                        <c:v>1.7000000000000001E-2</c:v>
                      </c:pt>
                      <c:pt idx="129">
                        <c:v>1.9E-2</c:v>
                      </c:pt>
                      <c:pt idx="130">
                        <c:v>2.5000000000000001E-2</c:v>
                      </c:pt>
                      <c:pt idx="131">
                        <c:v>2.3E-2</c:v>
                      </c:pt>
                      <c:pt idx="132">
                        <c:v>2.5000000000000001E-2</c:v>
                      </c:pt>
                      <c:pt idx="133">
                        <c:v>2.7E-2</c:v>
                      </c:pt>
                      <c:pt idx="134">
                        <c:v>0.03</c:v>
                      </c:pt>
                      <c:pt idx="135">
                        <c:v>3.1E-2</c:v>
                      </c:pt>
                      <c:pt idx="136">
                        <c:v>3.2000000000000001E-2</c:v>
                      </c:pt>
                      <c:pt idx="137">
                        <c:v>3.4000000000000002E-2</c:v>
                      </c:pt>
                      <c:pt idx="138">
                        <c:v>3.2000000000000001E-2</c:v>
                      </c:pt>
                      <c:pt idx="139">
                        <c:v>0.03</c:v>
                      </c:pt>
                      <c:pt idx="140">
                        <c:v>2.3E-2</c:v>
                      </c:pt>
                      <c:pt idx="141">
                        <c:v>0.02</c:v>
                      </c:pt>
                      <c:pt idx="142">
                        <c:v>1.6E-2</c:v>
                      </c:pt>
                      <c:pt idx="143">
                        <c:v>1.7999999999999999E-2</c:v>
                      </c:pt>
                      <c:pt idx="144">
                        <c:v>1.6E-2</c:v>
                      </c:pt>
                      <c:pt idx="145">
                        <c:v>1.6E-2</c:v>
                      </c:pt>
                      <c:pt idx="146">
                        <c:v>1.6E-2</c:v>
                      </c:pt>
                      <c:pt idx="147">
                        <c:v>1.6E-2</c:v>
                      </c:pt>
                      <c:pt idx="148">
                        <c:v>1.2999999999999999E-2</c:v>
                      </c:pt>
                      <c:pt idx="149">
                        <c:v>8.0000000000000002E-3</c:v>
                      </c:pt>
                      <c:pt idx="150">
                        <c:v>8.0000000000000002E-3</c:v>
                      </c:pt>
                      <c:pt idx="151">
                        <c:v>8.9999999999999993E-3</c:v>
                      </c:pt>
                      <c:pt idx="152">
                        <c:v>8.0000000000000002E-3</c:v>
                      </c:pt>
                      <c:pt idx="153">
                        <c:v>8.9999999999999993E-3</c:v>
                      </c:pt>
                      <c:pt idx="154">
                        <c:v>7.0000000000000001E-3</c:v>
                      </c:pt>
                      <c:pt idx="155">
                        <c:v>3.0000000000000001E-3</c:v>
                      </c:pt>
                      <c:pt idx="156">
                        <c:v>2E-3</c:v>
                      </c:pt>
                      <c:pt idx="157">
                        <c:v>0</c:v>
                      </c:pt>
                      <c:pt idx="158">
                        <c:v>-3.0000000000000001E-3</c:v>
                      </c:pt>
                      <c:pt idx="159">
                        <c:v>-4.0000000000000001E-3</c:v>
                      </c:pt>
                      <c:pt idx="160">
                        <c:v>-4.0000000000000001E-3</c:v>
                      </c:pt>
                      <c:pt idx="161">
                        <c:v>-2E-3</c:v>
                      </c:pt>
                      <c:pt idx="162">
                        <c:v>-2E-3</c:v>
                      </c:pt>
                      <c:pt idx="163">
                        <c:v>0</c:v>
                      </c:pt>
                      <c:pt idx="164">
                        <c:v>5.0000000000000001E-3</c:v>
                      </c:pt>
                      <c:pt idx="165">
                        <c:v>5.0000000000000001E-3</c:v>
                      </c:pt>
                      <c:pt idx="166">
                        <c:v>8.9999999999999993E-3</c:v>
                      </c:pt>
                      <c:pt idx="167">
                        <c:v>8.9999999999999993E-3</c:v>
                      </c:pt>
                      <c:pt idx="168">
                        <c:v>1.0999999999999999E-2</c:v>
                      </c:pt>
                      <c:pt idx="169">
                        <c:v>1.0999999999999999E-2</c:v>
                      </c:pt>
                      <c:pt idx="170">
                        <c:v>1.2E-2</c:v>
                      </c:pt>
                      <c:pt idx="171">
                        <c:v>1.2999999999999999E-2</c:v>
                      </c:pt>
                      <c:pt idx="172">
                        <c:v>1.4E-2</c:v>
                      </c:pt>
                      <c:pt idx="173">
                        <c:v>1.6E-2</c:v>
                      </c:pt>
                      <c:pt idx="174">
                        <c:v>1.7000000000000001E-2</c:v>
                      </c:pt>
                      <c:pt idx="175">
                        <c:v>1.4E-2</c:v>
                      </c:pt>
                      <c:pt idx="176">
                        <c:v>1.2999999999999999E-2</c:v>
                      </c:pt>
                      <c:pt idx="177">
                        <c:v>1.4E-2</c:v>
                      </c:pt>
                      <c:pt idx="178">
                        <c:v>1.2E-2</c:v>
                      </c:pt>
                      <c:pt idx="179">
                        <c:v>1.4E-2</c:v>
                      </c:pt>
                      <c:pt idx="180">
                        <c:v>1.4E-2</c:v>
                      </c:pt>
                      <c:pt idx="181">
                        <c:v>1.4E-2</c:v>
                      </c:pt>
                      <c:pt idx="182">
                        <c:v>1.4E-2</c:v>
                      </c:pt>
                      <c:pt idx="183">
                        <c:v>1.2E-2</c:v>
                      </c:pt>
                      <c:pt idx="184">
                        <c:v>1.4E-2</c:v>
                      </c:pt>
                      <c:pt idx="185">
                        <c:v>1.6E-2</c:v>
                      </c:pt>
                      <c:pt idx="186">
                        <c:v>1.6E-2</c:v>
                      </c:pt>
                      <c:pt idx="187">
                        <c:v>0.02</c:v>
                      </c:pt>
                      <c:pt idx="188">
                        <c:v>2.1000000000000001E-2</c:v>
                      </c:pt>
                      <c:pt idx="189">
                        <c:v>1.7999999999999999E-2</c:v>
                      </c:pt>
                      <c:pt idx="190">
                        <c:v>0.02</c:v>
                      </c:pt>
                      <c:pt idx="191">
                        <c:v>1.9E-2</c:v>
                      </c:pt>
                      <c:pt idx="192">
                        <c:v>1.7999999999999999E-2</c:v>
                      </c:pt>
                      <c:pt idx="193">
                        <c:v>1.7000000000000001E-2</c:v>
                      </c:pt>
                      <c:pt idx="194">
                        <c:v>1.7999999999999999E-2</c:v>
                      </c:pt>
                      <c:pt idx="195">
                        <c:v>2.1000000000000001E-2</c:v>
                      </c:pt>
                      <c:pt idx="196">
                        <c:v>0.02</c:v>
                      </c:pt>
                      <c:pt idx="197">
                        <c:v>1.7999999999999999E-2</c:v>
                      </c:pt>
                      <c:pt idx="198">
                        <c:v>1.7999999999999999E-2</c:v>
                      </c:pt>
                      <c:pt idx="199">
                        <c:v>1.7999999999999999E-2</c:v>
                      </c:pt>
                      <c:pt idx="200">
                        <c:v>1.9E-2</c:v>
                      </c:pt>
                      <c:pt idx="201">
                        <c:v>3.5000000000000003E-2</c:v>
                      </c:pt>
                      <c:pt idx="202">
                        <c:v>0.04</c:v>
                      </c:pt>
                      <c:pt idx="203">
                        <c:v>4.4999999999999998E-2</c:v>
                      </c:pt>
                      <c:pt idx="204">
                        <c:v>4.1000000000000002E-2</c:v>
                      </c:pt>
                      <c:pt idx="205">
                        <c:v>4.1000000000000002E-2</c:v>
                      </c:pt>
                      <c:pt idx="206">
                        <c:v>3.9E-2</c:v>
                      </c:pt>
                      <c:pt idx="207">
                        <c:v>3.9E-2</c:v>
                      </c:pt>
                      <c:pt idx="208">
                        <c:v>3.6999999999999998E-2</c:v>
                      </c:pt>
                      <c:pt idx="209">
                        <c:v>3.9E-2</c:v>
                      </c:pt>
                      <c:pt idx="210">
                        <c:v>3.7999999999999999E-2</c:v>
                      </c:pt>
                      <c:pt idx="211">
                        <c:v>3.5999999999999997E-2</c:v>
                      </c:pt>
                      <c:pt idx="212">
                        <c:v>3.5000000000000003E-2</c:v>
                      </c:pt>
                      <c:pt idx="213">
                        <c:v>2.4E-2</c:v>
                      </c:pt>
                      <c:pt idx="214">
                        <c:v>2.1999999999999999E-2</c:v>
                      </c:pt>
                      <c:pt idx="215">
                        <c:v>2.4E-2</c:v>
                      </c:pt>
                      <c:pt idx="216">
                        <c:v>3.4000000000000002E-2</c:v>
                      </c:pt>
                      <c:pt idx="217">
                        <c:v>3.6999999999999998E-2</c:v>
                      </c:pt>
                      <c:pt idx="218">
                        <c:v>4.5999999999999999E-2</c:v>
                      </c:pt>
                      <c:pt idx="219">
                        <c:v>5.2999999999999999E-2</c:v>
                      </c:pt>
                      <c:pt idx="220">
                        <c:v>6.0999999999999999E-2</c:v>
                      </c:pt>
                      <c:pt idx="221">
                        <c:v>6.3E-2</c:v>
                      </c:pt>
                      <c:pt idx="222">
                        <c:v>7.0000000000000007E-2</c:v>
                      </c:pt>
                      <c:pt idx="223">
                        <c:v>7.9000000000000001E-2</c:v>
                      </c:pt>
                      <c:pt idx="224">
                        <c:v>8.7999999999999995E-2</c:v>
                      </c:pt>
                      <c:pt idx="225">
                        <c:v>9.4E-2</c:v>
                      </c:pt>
                      <c:pt idx="226">
                        <c:v>0.10100000000000001</c:v>
                      </c:pt>
                      <c:pt idx="227">
                        <c:v>0.104</c:v>
                      </c:pt>
                      <c:pt idx="228">
                        <c:v>0.109</c:v>
                      </c:pt>
                      <c:pt idx="229">
                        <c:v>0.114</c:v>
                      </c:pt>
                      <c:pt idx="230">
                        <c:v>0.112</c:v>
                      </c:pt>
                      <c:pt idx="231">
                        <c:v>0.109</c:v>
                      </c:pt>
                      <c:pt idx="232">
                        <c:v>0.106</c:v>
                      </c:pt>
                      <c:pt idx="233">
                        <c:v>0.104</c:v>
                      </c:pt>
                      <c:pt idx="234">
                        <c:v>0.10100000000000001</c:v>
                      </c:pt>
                      <c:pt idx="235">
                        <c:v>9.5000000000000001E-2</c:v>
                      </c:pt>
                      <c:pt idx="236">
                        <c:v>8.5000000000000006E-2</c:v>
                      </c:pt>
                      <c:pt idx="237">
                        <c:v>7.6999999999999999E-2</c:v>
                      </c:pt>
                      <c:pt idx="238">
                        <c:v>6.7000000000000004E-2</c:v>
                      </c:pt>
                      <c:pt idx="239">
                        <c:v>5.7000000000000002E-2</c:v>
                      </c:pt>
                      <c:pt idx="240">
                        <c:v>4.9000000000000002E-2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69A-4379-ABBF-96C64D9CF37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Data!$D$1</c15:sqref>
                        </c15:formulaRef>
                      </c:ext>
                    </c:extLst>
                    <c:strCache>
                      <c:ptCount val="1"/>
                      <c:pt idx="0">
                        <c:v>Food at home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Data!$D$2:$D$242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2.1000000000000001E-2</c:v>
                      </c:pt>
                      <c:pt idx="1">
                        <c:v>2.7E-2</c:v>
                      </c:pt>
                      <c:pt idx="2">
                        <c:v>2.8000000000000001E-2</c:v>
                      </c:pt>
                      <c:pt idx="3">
                        <c:v>3.6999999999999998E-2</c:v>
                      </c:pt>
                      <c:pt idx="4">
                        <c:v>3.9E-2</c:v>
                      </c:pt>
                      <c:pt idx="5">
                        <c:v>4.4999999999999998E-2</c:v>
                      </c:pt>
                      <c:pt idx="6">
                        <c:v>4.1000000000000002E-2</c:v>
                      </c:pt>
                      <c:pt idx="7">
                        <c:v>3.5999999999999997E-2</c:v>
                      </c:pt>
                      <c:pt idx="8">
                        <c:v>3.6999999999999998E-2</c:v>
                      </c:pt>
                      <c:pt idx="9">
                        <c:v>3.7999999999999999E-2</c:v>
                      </c:pt>
                      <c:pt idx="10">
                        <c:v>4.9000000000000002E-2</c:v>
                      </c:pt>
                      <c:pt idx="11">
                        <c:v>4.3999999999999997E-2</c:v>
                      </c:pt>
                      <c:pt idx="12">
                        <c:v>4.5999999999999999E-2</c:v>
                      </c:pt>
                      <c:pt idx="13">
                        <c:v>3.9E-2</c:v>
                      </c:pt>
                      <c:pt idx="14">
                        <c:v>3.3000000000000002E-2</c:v>
                      </c:pt>
                      <c:pt idx="15">
                        <c:v>3.5000000000000003E-2</c:v>
                      </c:pt>
                      <c:pt idx="16">
                        <c:v>3.1E-2</c:v>
                      </c:pt>
                      <c:pt idx="17">
                        <c:v>2.4E-2</c:v>
                      </c:pt>
                      <c:pt idx="18">
                        <c:v>2.7E-2</c:v>
                      </c:pt>
                      <c:pt idx="19">
                        <c:v>2.1999999999999999E-2</c:v>
                      </c:pt>
                      <c:pt idx="20">
                        <c:v>2.1000000000000001E-2</c:v>
                      </c:pt>
                      <c:pt idx="21">
                        <c:v>3.1E-2</c:v>
                      </c:pt>
                      <c:pt idx="22">
                        <c:v>0.02</c:v>
                      </c:pt>
                      <c:pt idx="23">
                        <c:v>1.4E-2</c:v>
                      </c:pt>
                      <c:pt idx="24">
                        <c:v>1.4E-2</c:v>
                      </c:pt>
                      <c:pt idx="25">
                        <c:v>1.4999999999999999E-2</c:v>
                      </c:pt>
                      <c:pt idx="26">
                        <c:v>2.1000000000000001E-2</c:v>
                      </c:pt>
                      <c:pt idx="27">
                        <c:v>1.4999999999999999E-2</c:v>
                      </c:pt>
                      <c:pt idx="28">
                        <c:v>1.4999999999999999E-2</c:v>
                      </c:pt>
                      <c:pt idx="29">
                        <c:v>1.7000000000000001E-2</c:v>
                      </c:pt>
                      <c:pt idx="30">
                        <c:v>2.4E-2</c:v>
                      </c:pt>
                      <c:pt idx="31">
                        <c:v>2.4E-2</c:v>
                      </c:pt>
                      <c:pt idx="32">
                        <c:v>2.1999999999999999E-2</c:v>
                      </c:pt>
                      <c:pt idx="33">
                        <c:v>8.9999999999999993E-3</c:v>
                      </c:pt>
                      <c:pt idx="34">
                        <c:v>8.0000000000000002E-3</c:v>
                      </c:pt>
                      <c:pt idx="35">
                        <c:v>1.4999999999999999E-2</c:v>
                      </c:pt>
                      <c:pt idx="36">
                        <c:v>1.4999999999999999E-2</c:v>
                      </c:pt>
                      <c:pt idx="37">
                        <c:v>1.9E-2</c:v>
                      </c:pt>
                      <c:pt idx="38">
                        <c:v>2.1999999999999999E-2</c:v>
                      </c:pt>
                      <c:pt idx="39">
                        <c:v>2.3E-2</c:v>
                      </c:pt>
                      <c:pt idx="40">
                        <c:v>1.7000000000000001E-2</c:v>
                      </c:pt>
                      <c:pt idx="41">
                        <c:v>1.4E-2</c:v>
                      </c:pt>
                      <c:pt idx="42">
                        <c:v>1.7000000000000001E-2</c:v>
                      </c:pt>
                      <c:pt idx="43">
                        <c:v>2.9000000000000001E-2</c:v>
                      </c:pt>
                      <c:pt idx="44">
                        <c:v>3.4000000000000002E-2</c:v>
                      </c:pt>
                      <c:pt idx="45">
                        <c:v>3.9E-2</c:v>
                      </c:pt>
                      <c:pt idx="46">
                        <c:v>4.3999999999999997E-2</c:v>
                      </c:pt>
                      <c:pt idx="47">
                        <c:v>4.5999999999999999E-2</c:v>
                      </c:pt>
                      <c:pt idx="48">
                        <c:v>4.5999999999999999E-2</c:v>
                      </c:pt>
                      <c:pt idx="49">
                        <c:v>4.7E-2</c:v>
                      </c:pt>
                      <c:pt idx="50">
                        <c:v>4.7E-2</c:v>
                      </c:pt>
                      <c:pt idx="51">
                        <c:v>4.7E-2</c:v>
                      </c:pt>
                      <c:pt idx="52">
                        <c:v>5.3999999999999999E-2</c:v>
                      </c:pt>
                      <c:pt idx="53">
                        <c:v>5.6000000000000001E-2</c:v>
                      </c:pt>
                      <c:pt idx="54">
                        <c:v>5.8000000000000003E-2</c:v>
                      </c:pt>
                      <c:pt idx="55">
                        <c:v>5.0999999999999997E-2</c:v>
                      </c:pt>
                      <c:pt idx="56">
                        <c:v>4.7E-2</c:v>
                      </c:pt>
                      <c:pt idx="57">
                        <c:v>5.8999999999999997E-2</c:v>
                      </c:pt>
                      <c:pt idx="58">
                        <c:v>5.8000000000000003E-2</c:v>
                      </c:pt>
                      <c:pt idx="59">
                        <c:v>6.0999999999999999E-2</c:v>
                      </c:pt>
                      <c:pt idx="60">
                        <c:v>7.0999999999999994E-2</c:v>
                      </c:pt>
                      <c:pt idx="61">
                        <c:v>7.4999999999999997E-2</c:v>
                      </c:pt>
                      <c:pt idx="62">
                        <c:v>7.5999999999999998E-2</c:v>
                      </c:pt>
                      <c:pt idx="63">
                        <c:v>7.4999999999999997E-2</c:v>
                      </c:pt>
                      <c:pt idx="64">
                        <c:v>7.0000000000000007E-2</c:v>
                      </c:pt>
                      <c:pt idx="65">
                        <c:v>6.6000000000000003E-2</c:v>
                      </c:pt>
                      <c:pt idx="66">
                        <c:v>5.7000000000000002E-2</c:v>
                      </c:pt>
                      <c:pt idx="67">
                        <c:v>4.8000000000000001E-2</c:v>
                      </c:pt>
                      <c:pt idx="68">
                        <c:v>4.2999999999999997E-2</c:v>
                      </c:pt>
                      <c:pt idx="69">
                        <c:v>2.3E-2</c:v>
                      </c:pt>
                      <c:pt idx="70">
                        <c:v>1.4999999999999999E-2</c:v>
                      </c:pt>
                      <c:pt idx="71">
                        <c:v>8.0000000000000002E-3</c:v>
                      </c:pt>
                      <c:pt idx="72">
                        <c:v>-8.9999999999999993E-3</c:v>
                      </c:pt>
                      <c:pt idx="73">
                        <c:v>-1.6E-2</c:v>
                      </c:pt>
                      <c:pt idx="74">
                        <c:v>-2.5000000000000001E-2</c:v>
                      </c:pt>
                      <c:pt idx="75">
                        <c:v>-2.8000000000000001E-2</c:v>
                      </c:pt>
                      <c:pt idx="76">
                        <c:v>-2.9000000000000001E-2</c:v>
                      </c:pt>
                      <c:pt idx="77">
                        <c:v>-2.4E-2</c:v>
                      </c:pt>
                      <c:pt idx="78">
                        <c:v>-0.02</c:v>
                      </c:pt>
                      <c:pt idx="79">
                        <c:v>-1.4999999999999999E-2</c:v>
                      </c:pt>
                      <c:pt idx="80">
                        <c:v>-7.0000000000000001E-3</c:v>
                      </c:pt>
                      <c:pt idx="81">
                        <c:v>0</c:v>
                      </c:pt>
                      <c:pt idx="82">
                        <c:v>3.0000000000000001E-3</c:v>
                      </c:pt>
                      <c:pt idx="83">
                        <c:v>2E-3</c:v>
                      </c:pt>
                      <c:pt idx="84">
                        <c:v>7.0000000000000001E-3</c:v>
                      </c:pt>
                      <c:pt idx="85">
                        <c:v>8.0000000000000002E-3</c:v>
                      </c:pt>
                      <c:pt idx="86">
                        <c:v>1.4E-2</c:v>
                      </c:pt>
                      <c:pt idx="87">
                        <c:v>1.4E-2</c:v>
                      </c:pt>
                      <c:pt idx="88">
                        <c:v>1.7000000000000001E-2</c:v>
                      </c:pt>
                      <c:pt idx="89">
                        <c:v>1.7000000000000001E-2</c:v>
                      </c:pt>
                      <c:pt idx="90">
                        <c:v>2.1000000000000001E-2</c:v>
                      </c:pt>
                      <c:pt idx="91">
                        <c:v>2.8000000000000001E-2</c:v>
                      </c:pt>
                      <c:pt idx="92">
                        <c:v>3.5999999999999997E-2</c:v>
                      </c:pt>
                      <c:pt idx="93">
                        <c:v>3.9E-2</c:v>
                      </c:pt>
                      <c:pt idx="94">
                        <c:v>4.3999999999999997E-2</c:v>
                      </c:pt>
                      <c:pt idx="95">
                        <c:v>4.7E-2</c:v>
                      </c:pt>
                      <c:pt idx="96">
                        <c:v>5.3999999999999999E-2</c:v>
                      </c:pt>
                      <c:pt idx="97">
                        <c:v>0.06</c:v>
                      </c:pt>
                      <c:pt idx="98">
                        <c:v>6.3E-2</c:v>
                      </c:pt>
                      <c:pt idx="99">
                        <c:v>6.2E-2</c:v>
                      </c:pt>
                      <c:pt idx="100">
                        <c:v>5.8999999999999997E-2</c:v>
                      </c:pt>
                      <c:pt idx="101">
                        <c:v>0.06</c:v>
                      </c:pt>
                      <c:pt idx="102">
                        <c:v>5.2999999999999999E-2</c:v>
                      </c:pt>
                      <c:pt idx="103">
                        <c:v>4.4999999999999998E-2</c:v>
                      </c:pt>
                      <c:pt idx="104">
                        <c:v>3.5999999999999997E-2</c:v>
                      </c:pt>
                      <c:pt idx="105">
                        <c:v>3.3000000000000002E-2</c:v>
                      </c:pt>
                      <c:pt idx="106">
                        <c:v>2.7E-2</c:v>
                      </c:pt>
                      <c:pt idx="107">
                        <c:v>2.5999999999999999E-2</c:v>
                      </c:pt>
                      <c:pt idx="108">
                        <c:v>1.9E-2</c:v>
                      </c:pt>
                      <c:pt idx="109">
                        <c:v>1.4999999999999999E-2</c:v>
                      </c:pt>
                      <c:pt idx="110">
                        <c:v>8.0000000000000002E-3</c:v>
                      </c:pt>
                      <c:pt idx="111">
                        <c:v>0.01</c:v>
                      </c:pt>
                      <c:pt idx="112">
                        <c:v>1.2999999999999999E-2</c:v>
                      </c:pt>
                      <c:pt idx="113">
                        <c:v>1.2999999999999999E-2</c:v>
                      </c:pt>
                      <c:pt idx="114">
                        <c:v>1.0999999999999999E-2</c:v>
                      </c:pt>
                      <c:pt idx="115">
                        <c:v>1.2E-2</c:v>
                      </c:pt>
                      <c:pt idx="116">
                        <c:v>0.01</c:v>
                      </c:pt>
                      <c:pt idx="117">
                        <c:v>0.01</c:v>
                      </c:pt>
                      <c:pt idx="118">
                        <c:v>8.0000000000000002E-3</c:v>
                      </c:pt>
                      <c:pt idx="119">
                        <c:v>8.9999999999999993E-3</c:v>
                      </c:pt>
                      <c:pt idx="120">
                        <c:v>0.01</c:v>
                      </c:pt>
                      <c:pt idx="121">
                        <c:v>0.01</c:v>
                      </c:pt>
                      <c:pt idx="122">
                        <c:v>0.01</c:v>
                      </c:pt>
                      <c:pt idx="123">
                        <c:v>8.0000000000000002E-3</c:v>
                      </c:pt>
                      <c:pt idx="124">
                        <c:v>6.0000000000000001E-3</c:v>
                      </c:pt>
                      <c:pt idx="125">
                        <c:v>4.0000000000000001E-3</c:v>
                      </c:pt>
                      <c:pt idx="126">
                        <c:v>5.0000000000000001E-3</c:v>
                      </c:pt>
                      <c:pt idx="127">
                        <c:v>8.9999999999999993E-3</c:v>
                      </c:pt>
                      <c:pt idx="128">
                        <c:v>1.4E-2</c:v>
                      </c:pt>
                      <c:pt idx="129">
                        <c:v>1.7000000000000001E-2</c:v>
                      </c:pt>
                      <c:pt idx="130">
                        <c:v>2.7E-2</c:v>
                      </c:pt>
                      <c:pt idx="131">
                        <c:v>2.4E-2</c:v>
                      </c:pt>
                      <c:pt idx="132">
                        <c:v>2.7E-2</c:v>
                      </c:pt>
                      <c:pt idx="133">
                        <c:v>2.9000000000000001E-2</c:v>
                      </c:pt>
                      <c:pt idx="134">
                        <c:v>3.2000000000000001E-2</c:v>
                      </c:pt>
                      <c:pt idx="135">
                        <c:v>3.3000000000000002E-2</c:v>
                      </c:pt>
                      <c:pt idx="136">
                        <c:v>3.4000000000000002E-2</c:v>
                      </c:pt>
                      <c:pt idx="137">
                        <c:v>3.6999999999999998E-2</c:v>
                      </c:pt>
                      <c:pt idx="138">
                        <c:v>3.3000000000000002E-2</c:v>
                      </c:pt>
                      <c:pt idx="139">
                        <c:v>2.9000000000000001E-2</c:v>
                      </c:pt>
                      <c:pt idx="140">
                        <c:v>1.9E-2</c:v>
                      </c:pt>
                      <c:pt idx="141">
                        <c:v>1.2999999999999999E-2</c:v>
                      </c:pt>
                      <c:pt idx="142">
                        <c:v>6.0000000000000001E-3</c:v>
                      </c:pt>
                      <c:pt idx="143">
                        <c:v>0.01</c:v>
                      </c:pt>
                      <c:pt idx="144">
                        <c:v>8.9999999999999993E-3</c:v>
                      </c:pt>
                      <c:pt idx="145">
                        <c:v>8.0000000000000002E-3</c:v>
                      </c:pt>
                      <c:pt idx="146">
                        <c:v>8.0000000000000002E-3</c:v>
                      </c:pt>
                      <c:pt idx="147">
                        <c:v>7.0000000000000001E-3</c:v>
                      </c:pt>
                      <c:pt idx="148">
                        <c:v>3.0000000000000001E-3</c:v>
                      </c:pt>
                      <c:pt idx="149">
                        <c:v>-4.0000000000000001E-3</c:v>
                      </c:pt>
                      <c:pt idx="150">
                        <c:v>-5.0000000000000001E-3</c:v>
                      </c:pt>
                      <c:pt idx="151">
                        <c:v>-3.0000000000000001E-3</c:v>
                      </c:pt>
                      <c:pt idx="152">
                        <c:v>-5.0000000000000001E-3</c:v>
                      </c:pt>
                      <c:pt idx="153">
                        <c:v>-3.0000000000000001E-3</c:v>
                      </c:pt>
                      <c:pt idx="154">
                        <c:v>-7.0000000000000001E-3</c:v>
                      </c:pt>
                      <c:pt idx="155">
                        <c:v>-1.2999999999999999E-2</c:v>
                      </c:pt>
                      <c:pt idx="156">
                        <c:v>-1.6E-2</c:v>
                      </c:pt>
                      <c:pt idx="157">
                        <c:v>-1.9E-2</c:v>
                      </c:pt>
                      <c:pt idx="158">
                        <c:v>-2.1999999999999999E-2</c:v>
                      </c:pt>
                      <c:pt idx="159">
                        <c:v>-2.3E-2</c:v>
                      </c:pt>
                      <c:pt idx="160">
                        <c:v>-2.1999999999999999E-2</c:v>
                      </c:pt>
                      <c:pt idx="161">
                        <c:v>-0.02</c:v>
                      </c:pt>
                      <c:pt idx="162">
                        <c:v>-1.9E-2</c:v>
                      </c:pt>
                      <c:pt idx="163">
                        <c:v>-1.7000000000000001E-2</c:v>
                      </c:pt>
                      <c:pt idx="164">
                        <c:v>-8.9999999999999993E-3</c:v>
                      </c:pt>
                      <c:pt idx="165">
                        <c:v>-8.0000000000000002E-3</c:v>
                      </c:pt>
                      <c:pt idx="166">
                        <c:v>-2E-3</c:v>
                      </c:pt>
                      <c:pt idx="167">
                        <c:v>-1E-3</c:v>
                      </c:pt>
                      <c:pt idx="168">
                        <c:v>3.0000000000000001E-3</c:v>
                      </c:pt>
                      <c:pt idx="169">
                        <c:v>3.0000000000000001E-3</c:v>
                      </c:pt>
                      <c:pt idx="170">
                        <c:v>4.0000000000000001E-3</c:v>
                      </c:pt>
                      <c:pt idx="171">
                        <c:v>6.0000000000000001E-3</c:v>
                      </c:pt>
                      <c:pt idx="172">
                        <c:v>6.0000000000000001E-3</c:v>
                      </c:pt>
                      <c:pt idx="173">
                        <c:v>8.9999999999999993E-3</c:v>
                      </c:pt>
                      <c:pt idx="174">
                        <c:v>0.01</c:v>
                      </c:pt>
                      <c:pt idx="175">
                        <c:v>5.0000000000000001E-3</c:v>
                      </c:pt>
                      <c:pt idx="176">
                        <c:v>4.0000000000000001E-3</c:v>
                      </c:pt>
                      <c:pt idx="177">
                        <c:v>5.0000000000000001E-3</c:v>
                      </c:pt>
                      <c:pt idx="178">
                        <c:v>1E-3</c:v>
                      </c:pt>
                      <c:pt idx="179">
                        <c:v>4.0000000000000001E-3</c:v>
                      </c:pt>
                      <c:pt idx="180">
                        <c:v>4.0000000000000001E-3</c:v>
                      </c:pt>
                      <c:pt idx="181">
                        <c:v>5.0000000000000001E-3</c:v>
                      </c:pt>
                      <c:pt idx="182">
                        <c:v>4.0000000000000001E-3</c:v>
                      </c:pt>
                      <c:pt idx="183">
                        <c:v>1E-3</c:v>
                      </c:pt>
                      <c:pt idx="184">
                        <c:v>4.0000000000000001E-3</c:v>
                      </c:pt>
                      <c:pt idx="185">
                        <c:v>6.0000000000000001E-3</c:v>
                      </c:pt>
                      <c:pt idx="186">
                        <c:v>6.0000000000000001E-3</c:v>
                      </c:pt>
                      <c:pt idx="187">
                        <c:v>1.2E-2</c:v>
                      </c:pt>
                      <c:pt idx="188">
                        <c:v>1.4E-2</c:v>
                      </c:pt>
                      <c:pt idx="189">
                        <c:v>7.0000000000000001E-3</c:v>
                      </c:pt>
                      <c:pt idx="190">
                        <c:v>1.2E-2</c:v>
                      </c:pt>
                      <c:pt idx="191">
                        <c:v>8.9999999999999993E-3</c:v>
                      </c:pt>
                      <c:pt idx="192">
                        <c:v>6.0000000000000001E-3</c:v>
                      </c:pt>
                      <c:pt idx="193">
                        <c:v>5.0000000000000001E-3</c:v>
                      </c:pt>
                      <c:pt idx="194">
                        <c:v>6.0000000000000001E-3</c:v>
                      </c:pt>
                      <c:pt idx="195">
                        <c:v>0.01</c:v>
                      </c:pt>
                      <c:pt idx="196">
                        <c:v>0.01</c:v>
                      </c:pt>
                      <c:pt idx="197">
                        <c:v>7.0000000000000001E-3</c:v>
                      </c:pt>
                      <c:pt idx="198">
                        <c:v>7.0000000000000001E-3</c:v>
                      </c:pt>
                      <c:pt idx="199">
                        <c:v>8.0000000000000002E-3</c:v>
                      </c:pt>
                      <c:pt idx="200">
                        <c:v>1.0999999999999999E-2</c:v>
                      </c:pt>
                      <c:pt idx="201">
                        <c:v>4.1000000000000002E-2</c:v>
                      </c:pt>
                      <c:pt idx="202">
                        <c:v>4.8000000000000001E-2</c:v>
                      </c:pt>
                      <c:pt idx="203">
                        <c:v>5.6000000000000001E-2</c:v>
                      </c:pt>
                      <c:pt idx="204">
                        <c:v>4.5999999999999999E-2</c:v>
                      </c:pt>
                      <c:pt idx="205">
                        <c:v>4.5999999999999999E-2</c:v>
                      </c:pt>
                      <c:pt idx="206">
                        <c:v>4.1000000000000002E-2</c:v>
                      </c:pt>
                      <c:pt idx="207">
                        <c:v>0.04</c:v>
                      </c:pt>
                      <c:pt idx="208">
                        <c:v>3.5999999999999997E-2</c:v>
                      </c:pt>
                      <c:pt idx="209">
                        <c:v>3.9E-2</c:v>
                      </c:pt>
                      <c:pt idx="210">
                        <c:v>3.6999999999999998E-2</c:v>
                      </c:pt>
                      <c:pt idx="211">
                        <c:v>3.5000000000000003E-2</c:v>
                      </c:pt>
                      <c:pt idx="212">
                        <c:v>3.3000000000000002E-2</c:v>
                      </c:pt>
                      <c:pt idx="213">
                        <c:v>1.2E-2</c:v>
                      </c:pt>
                      <c:pt idx="214">
                        <c:v>7.0000000000000001E-3</c:v>
                      </c:pt>
                      <c:pt idx="215">
                        <c:v>8.9999999999999993E-3</c:v>
                      </c:pt>
                      <c:pt idx="216">
                        <c:v>2.5999999999999999E-2</c:v>
                      </c:pt>
                      <c:pt idx="217">
                        <c:v>0.03</c:v>
                      </c:pt>
                      <c:pt idx="218">
                        <c:v>4.4999999999999998E-2</c:v>
                      </c:pt>
                      <c:pt idx="219">
                        <c:v>5.3999999999999999E-2</c:v>
                      </c:pt>
                      <c:pt idx="220">
                        <c:v>6.4000000000000001E-2</c:v>
                      </c:pt>
                      <c:pt idx="221">
                        <c:v>6.5000000000000002E-2</c:v>
                      </c:pt>
                      <c:pt idx="222">
                        <c:v>7.3999999999999996E-2</c:v>
                      </c:pt>
                      <c:pt idx="223">
                        <c:v>8.5999999999999993E-2</c:v>
                      </c:pt>
                      <c:pt idx="224">
                        <c:v>0.1</c:v>
                      </c:pt>
                      <c:pt idx="225">
                        <c:v>0.108</c:v>
                      </c:pt>
                      <c:pt idx="226">
                        <c:v>0.11899999999999999</c:v>
                      </c:pt>
                      <c:pt idx="227">
                        <c:v>0.122</c:v>
                      </c:pt>
                      <c:pt idx="228">
                        <c:v>0.13100000000000001</c:v>
                      </c:pt>
                      <c:pt idx="229">
                        <c:v>0.13500000000000001</c:v>
                      </c:pt>
                      <c:pt idx="230">
                        <c:v>0.13</c:v>
                      </c:pt>
                      <c:pt idx="231">
                        <c:v>0.124</c:v>
                      </c:pt>
                      <c:pt idx="232">
                        <c:v>0.12</c:v>
                      </c:pt>
                      <c:pt idx="233">
                        <c:v>0.11799999999999999</c:v>
                      </c:pt>
                      <c:pt idx="234">
                        <c:v>0.113</c:v>
                      </c:pt>
                      <c:pt idx="235">
                        <c:v>0.10199999999999999</c:v>
                      </c:pt>
                      <c:pt idx="236">
                        <c:v>8.4000000000000005E-2</c:v>
                      </c:pt>
                      <c:pt idx="237">
                        <c:v>7.0999999999999994E-2</c:v>
                      </c:pt>
                      <c:pt idx="238">
                        <c:v>5.8000000000000003E-2</c:v>
                      </c:pt>
                      <c:pt idx="239">
                        <c:v>4.7E-2</c:v>
                      </c:pt>
                      <c:pt idx="240">
                        <c:v>3.5999999999999997E-2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869A-4379-ABBF-96C64D9CF373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Data!$E$1</c15:sqref>
                        </c15:formulaRef>
                      </c:ext>
                    </c:extLst>
                    <c:strCache>
                      <c:ptCount val="1"/>
                      <c:pt idx="0">
                        <c:v>Food away from home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Data!$E$2:$E$242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2.1000000000000001E-2</c:v>
                      </c:pt>
                      <c:pt idx="1">
                        <c:v>2.1000000000000001E-2</c:v>
                      </c:pt>
                      <c:pt idx="2">
                        <c:v>0.02</c:v>
                      </c:pt>
                      <c:pt idx="3">
                        <c:v>2.1000000000000001E-2</c:v>
                      </c:pt>
                      <c:pt idx="4">
                        <c:v>2.1999999999999999E-2</c:v>
                      </c:pt>
                      <c:pt idx="5">
                        <c:v>2.3E-2</c:v>
                      </c:pt>
                      <c:pt idx="6">
                        <c:v>2.8000000000000001E-2</c:v>
                      </c:pt>
                      <c:pt idx="7">
                        <c:v>2.7E-2</c:v>
                      </c:pt>
                      <c:pt idx="8">
                        <c:v>2.7E-2</c:v>
                      </c:pt>
                      <c:pt idx="9">
                        <c:v>2.8000000000000001E-2</c:v>
                      </c:pt>
                      <c:pt idx="10">
                        <c:v>2.9000000000000001E-2</c:v>
                      </c:pt>
                      <c:pt idx="11">
                        <c:v>2.8000000000000001E-2</c:v>
                      </c:pt>
                      <c:pt idx="12">
                        <c:v>0.03</c:v>
                      </c:pt>
                      <c:pt idx="13">
                        <c:v>3.2000000000000001E-2</c:v>
                      </c:pt>
                      <c:pt idx="14">
                        <c:v>3.3000000000000002E-2</c:v>
                      </c:pt>
                      <c:pt idx="15">
                        <c:v>3.3000000000000002E-2</c:v>
                      </c:pt>
                      <c:pt idx="16">
                        <c:v>3.2000000000000001E-2</c:v>
                      </c:pt>
                      <c:pt idx="17">
                        <c:v>0.03</c:v>
                      </c:pt>
                      <c:pt idx="18">
                        <c:v>3.2000000000000001E-2</c:v>
                      </c:pt>
                      <c:pt idx="19">
                        <c:v>3.2000000000000001E-2</c:v>
                      </c:pt>
                      <c:pt idx="20">
                        <c:v>3.2000000000000001E-2</c:v>
                      </c:pt>
                      <c:pt idx="21">
                        <c:v>3.2000000000000001E-2</c:v>
                      </c:pt>
                      <c:pt idx="22">
                        <c:v>3.2000000000000001E-2</c:v>
                      </c:pt>
                      <c:pt idx="23">
                        <c:v>3.3000000000000002E-2</c:v>
                      </c:pt>
                      <c:pt idx="24">
                        <c:v>3.1E-2</c:v>
                      </c:pt>
                      <c:pt idx="25">
                        <c:v>3.1E-2</c:v>
                      </c:pt>
                      <c:pt idx="26">
                        <c:v>0.03</c:v>
                      </c:pt>
                      <c:pt idx="27">
                        <c:v>3.1E-2</c:v>
                      </c:pt>
                      <c:pt idx="28">
                        <c:v>3.2000000000000001E-2</c:v>
                      </c:pt>
                      <c:pt idx="29">
                        <c:v>3.2000000000000001E-2</c:v>
                      </c:pt>
                      <c:pt idx="30">
                        <c:v>0.03</c:v>
                      </c:pt>
                      <c:pt idx="31">
                        <c:v>0.03</c:v>
                      </c:pt>
                      <c:pt idx="32">
                        <c:v>3.1E-2</c:v>
                      </c:pt>
                      <c:pt idx="33">
                        <c:v>3.1E-2</c:v>
                      </c:pt>
                      <c:pt idx="34">
                        <c:v>3.2000000000000001E-2</c:v>
                      </c:pt>
                      <c:pt idx="35">
                        <c:v>3.1E-2</c:v>
                      </c:pt>
                      <c:pt idx="36">
                        <c:v>3.2000000000000001E-2</c:v>
                      </c:pt>
                      <c:pt idx="37">
                        <c:v>3.1E-2</c:v>
                      </c:pt>
                      <c:pt idx="38">
                        <c:v>0.03</c:v>
                      </c:pt>
                      <c:pt idx="39">
                        <c:v>0.03</c:v>
                      </c:pt>
                      <c:pt idx="40">
                        <c:v>3.1E-2</c:v>
                      </c:pt>
                      <c:pt idx="41">
                        <c:v>3.2000000000000001E-2</c:v>
                      </c:pt>
                      <c:pt idx="42">
                        <c:v>3.3000000000000002E-2</c:v>
                      </c:pt>
                      <c:pt idx="43">
                        <c:v>3.4000000000000002E-2</c:v>
                      </c:pt>
                      <c:pt idx="44">
                        <c:v>3.3000000000000002E-2</c:v>
                      </c:pt>
                      <c:pt idx="45">
                        <c:v>3.4000000000000002E-2</c:v>
                      </c:pt>
                      <c:pt idx="46">
                        <c:v>3.3000000000000002E-2</c:v>
                      </c:pt>
                      <c:pt idx="47">
                        <c:v>3.4000000000000002E-2</c:v>
                      </c:pt>
                      <c:pt idx="48">
                        <c:v>3.5999999999999997E-2</c:v>
                      </c:pt>
                      <c:pt idx="49">
                        <c:v>3.7999999999999999E-2</c:v>
                      </c:pt>
                      <c:pt idx="50">
                        <c:v>4.1000000000000002E-2</c:v>
                      </c:pt>
                      <c:pt idx="51">
                        <c:v>4.1000000000000002E-2</c:v>
                      </c:pt>
                      <c:pt idx="52">
                        <c:v>4.1000000000000002E-2</c:v>
                      </c:pt>
                      <c:pt idx="53">
                        <c:v>0.04</c:v>
                      </c:pt>
                      <c:pt idx="54">
                        <c:v>3.9E-2</c:v>
                      </c:pt>
                      <c:pt idx="55">
                        <c:v>3.9E-2</c:v>
                      </c:pt>
                      <c:pt idx="56">
                        <c:v>4.1000000000000002E-2</c:v>
                      </c:pt>
                      <c:pt idx="57">
                        <c:v>4.1000000000000002E-2</c:v>
                      </c:pt>
                      <c:pt idx="58">
                        <c:v>4.2999999999999997E-2</c:v>
                      </c:pt>
                      <c:pt idx="59">
                        <c:v>4.3999999999999997E-2</c:v>
                      </c:pt>
                      <c:pt idx="60">
                        <c:v>4.5999999999999999E-2</c:v>
                      </c:pt>
                      <c:pt idx="61">
                        <c:v>4.4999999999999998E-2</c:v>
                      </c:pt>
                      <c:pt idx="62">
                        <c:v>4.4999999999999998E-2</c:v>
                      </c:pt>
                      <c:pt idx="63">
                        <c:v>4.8000000000000001E-2</c:v>
                      </c:pt>
                      <c:pt idx="64">
                        <c:v>4.9000000000000002E-2</c:v>
                      </c:pt>
                      <c:pt idx="65">
                        <c:v>0.05</c:v>
                      </c:pt>
                      <c:pt idx="66">
                        <c:v>4.9000000000000002E-2</c:v>
                      </c:pt>
                      <c:pt idx="67">
                        <c:v>4.8000000000000001E-2</c:v>
                      </c:pt>
                      <c:pt idx="68">
                        <c:v>4.5999999999999999E-2</c:v>
                      </c:pt>
                      <c:pt idx="69">
                        <c:v>4.5999999999999999E-2</c:v>
                      </c:pt>
                      <c:pt idx="70">
                        <c:v>4.2000000000000003E-2</c:v>
                      </c:pt>
                      <c:pt idx="71">
                        <c:v>3.7999999999999999E-2</c:v>
                      </c:pt>
                      <c:pt idx="72">
                        <c:v>3.2000000000000001E-2</c:v>
                      </c:pt>
                      <c:pt idx="73">
                        <c:v>0.03</c:v>
                      </c:pt>
                      <c:pt idx="74">
                        <c:v>2.5999999999999999E-2</c:v>
                      </c:pt>
                      <c:pt idx="75">
                        <c:v>2.1999999999999999E-2</c:v>
                      </c:pt>
                      <c:pt idx="76">
                        <c:v>2.1000000000000001E-2</c:v>
                      </c:pt>
                      <c:pt idx="77">
                        <c:v>1.9E-2</c:v>
                      </c:pt>
                      <c:pt idx="78">
                        <c:v>1.6E-2</c:v>
                      </c:pt>
                      <c:pt idx="79">
                        <c:v>1.4E-2</c:v>
                      </c:pt>
                      <c:pt idx="80">
                        <c:v>1.2E-2</c:v>
                      </c:pt>
                      <c:pt idx="81">
                        <c:v>1.0999999999999999E-2</c:v>
                      </c:pt>
                      <c:pt idx="82">
                        <c:v>1.0999999999999999E-2</c:v>
                      </c:pt>
                      <c:pt idx="83">
                        <c:v>1.2E-2</c:v>
                      </c:pt>
                      <c:pt idx="84">
                        <c:v>1.0999999999999999E-2</c:v>
                      </c:pt>
                      <c:pt idx="85">
                        <c:v>1.2E-2</c:v>
                      </c:pt>
                      <c:pt idx="86">
                        <c:v>1.4E-2</c:v>
                      </c:pt>
                      <c:pt idx="87">
                        <c:v>1.4E-2</c:v>
                      </c:pt>
                      <c:pt idx="88">
                        <c:v>1.2999999999999999E-2</c:v>
                      </c:pt>
                      <c:pt idx="89">
                        <c:v>1.2999999999999999E-2</c:v>
                      </c:pt>
                      <c:pt idx="90">
                        <c:v>1.4999999999999999E-2</c:v>
                      </c:pt>
                      <c:pt idx="91">
                        <c:v>1.6E-2</c:v>
                      </c:pt>
                      <c:pt idx="92">
                        <c:v>1.9E-2</c:v>
                      </c:pt>
                      <c:pt idx="93">
                        <c:v>2.1000000000000001E-2</c:v>
                      </c:pt>
                      <c:pt idx="94">
                        <c:v>2.1999999999999999E-2</c:v>
                      </c:pt>
                      <c:pt idx="95">
                        <c:v>2.3E-2</c:v>
                      </c:pt>
                      <c:pt idx="96">
                        <c:v>2.5999999999999999E-2</c:v>
                      </c:pt>
                      <c:pt idx="97">
                        <c:v>2.7E-2</c:v>
                      </c:pt>
                      <c:pt idx="98">
                        <c:v>2.5999999999999999E-2</c:v>
                      </c:pt>
                      <c:pt idx="99">
                        <c:v>2.7E-2</c:v>
                      </c:pt>
                      <c:pt idx="100">
                        <c:v>2.9000000000000001E-2</c:v>
                      </c:pt>
                      <c:pt idx="101">
                        <c:v>2.9000000000000001E-2</c:v>
                      </c:pt>
                      <c:pt idx="102">
                        <c:v>3.1E-2</c:v>
                      </c:pt>
                      <c:pt idx="103">
                        <c:v>3.1E-2</c:v>
                      </c:pt>
                      <c:pt idx="104">
                        <c:v>0.03</c:v>
                      </c:pt>
                      <c:pt idx="105">
                        <c:v>2.9000000000000001E-2</c:v>
                      </c:pt>
                      <c:pt idx="106">
                        <c:v>2.9000000000000001E-2</c:v>
                      </c:pt>
                      <c:pt idx="107">
                        <c:v>2.9000000000000001E-2</c:v>
                      </c:pt>
                      <c:pt idx="108">
                        <c:v>2.9000000000000001E-2</c:v>
                      </c:pt>
                      <c:pt idx="109">
                        <c:v>2.8000000000000001E-2</c:v>
                      </c:pt>
                      <c:pt idx="110">
                        <c:v>2.8000000000000001E-2</c:v>
                      </c:pt>
                      <c:pt idx="111">
                        <c:v>2.7E-2</c:v>
                      </c:pt>
                      <c:pt idx="112">
                        <c:v>2.5999999999999999E-2</c:v>
                      </c:pt>
                      <c:pt idx="113">
                        <c:v>2.5000000000000001E-2</c:v>
                      </c:pt>
                      <c:pt idx="114">
                        <c:v>2.3E-2</c:v>
                      </c:pt>
                      <c:pt idx="115">
                        <c:v>2.3E-2</c:v>
                      </c:pt>
                      <c:pt idx="116">
                        <c:v>2.3E-2</c:v>
                      </c:pt>
                      <c:pt idx="117">
                        <c:v>2.3E-2</c:v>
                      </c:pt>
                      <c:pt idx="118">
                        <c:v>2.3E-2</c:v>
                      </c:pt>
                      <c:pt idx="119">
                        <c:v>2.1999999999999999E-2</c:v>
                      </c:pt>
                      <c:pt idx="120">
                        <c:v>2.1000000000000001E-2</c:v>
                      </c:pt>
                      <c:pt idx="121">
                        <c:v>0.02</c:v>
                      </c:pt>
                      <c:pt idx="122">
                        <c:v>1.9E-2</c:v>
                      </c:pt>
                      <c:pt idx="123">
                        <c:v>1.9E-2</c:v>
                      </c:pt>
                      <c:pt idx="124">
                        <c:v>2.1000000000000001E-2</c:v>
                      </c:pt>
                      <c:pt idx="125">
                        <c:v>2.1000000000000001E-2</c:v>
                      </c:pt>
                      <c:pt idx="126">
                        <c:v>0.02</c:v>
                      </c:pt>
                      <c:pt idx="127">
                        <c:v>2.1999999999999999E-2</c:v>
                      </c:pt>
                      <c:pt idx="128">
                        <c:v>2.3E-2</c:v>
                      </c:pt>
                      <c:pt idx="129">
                        <c:v>2.1999999999999999E-2</c:v>
                      </c:pt>
                      <c:pt idx="130">
                        <c:v>2.1999999999999999E-2</c:v>
                      </c:pt>
                      <c:pt idx="131">
                        <c:v>2.1999999999999999E-2</c:v>
                      </c:pt>
                      <c:pt idx="132">
                        <c:v>2.4E-2</c:v>
                      </c:pt>
                      <c:pt idx="133">
                        <c:v>2.5000000000000001E-2</c:v>
                      </c:pt>
                      <c:pt idx="134">
                        <c:v>2.7E-2</c:v>
                      </c:pt>
                      <c:pt idx="135">
                        <c:v>2.8000000000000001E-2</c:v>
                      </c:pt>
                      <c:pt idx="136">
                        <c:v>2.9000000000000001E-2</c:v>
                      </c:pt>
                      <c:pt idx="137">
                        <c:v>0.03</c:v>
                      </c:pt>
                      <c:pt idx="138">
                        <c:v>3.1E-2</c:v>
                      </c:pt>
                      <c:pt idx="139">
                        <c:v>3.1E-2</c:v>
                      </c:pt>
                      <c:pt idx="140">
                        <c:v>2.9000000000000001E-2</c:v>
                      </c:pt>
                      <c:pt idx="141">
                        <c:v>2.9000000000000001E-2</c:v>
                      </c:pt>
                      <c:pt idx="142">
                        <c:v>0.03</c:v>
                      </c:pt>
                      <c:pt idx="143">
                        <c:v>0.03</c:v>
                      </c:pt>
                      <c:pt idx="144">
                        <c:v>2.7E-2</c:v>
                      </c:pt>
                      <c:pt idx="145">
                        <c:v>2.7E-2</c:v>
                      </c:pt>
                      <c:pt idx="146">
                        <c:v>2.9000000000000001E-2</c:v>
                      </c:pt>
                      <c:pt idx="147">
                        <c:v>2.9000000000000001E-2</c:v>
                      </c:pt>
                      <c:pt idx="148">
                        <c:v>2.7E-2</c:v>
                      </c:pt>
                      <c:pt idx="149">
                        <c:v>2.5999999999999999E-2</c:v>
                      </c:pt>
                      <c:pt idx="150">
                        <c:v>2.7E-2</c:v>
                      </c:pt>
                      <c:pt idx="151">
                        <c:v>2.5999999999999999E-2</c:v>
                      </c:pt>
                      <c:pt idx="152">
                        <c:v>2.7E-2</c:v>
                      </c:pt>
                      <c:pt idx="153">
                        <c:v>2.7E-2</c:v>
                      </c:pt>
                      <c:pt idx="154">
                        <c:v>2.5999999999999999E-2</c:v>
                      </c:pt>
                      <c:pt idx="155">
                        <c:v>2.5999999999999999E-2</c:v>
                      </c:pt>
                      <c:pt idx="156">
                        <c:v>2.8000000000000001E-2</c:v>
                      </c:pt>
                      <c:pt idx="157">
                        <c:v>2.8000000000000001E-2</c:v>
                      </c:pt>
                      <c:pt idx="158">
                        <c:v>2.4E-2</c:v>
                      </c:pt>
                      <c:pt idx="159">
                        <c:v>2.4E-2</c:v>
                      </c:pt>
                      <c:pt idx="160">
                        <c:v>2.3E-2</c:v>
                      </c:pt>
                      <c:pt idx="161">
                        <c:v>2.3E-2</c:v>
                      </c:pt>
                      <c:pt idx="162">
                        <c:v>2.4E-2</c:v>
                      </c:pt>
                      <c:pt idx="163">
                        <c:v>2.4E-2</c:v>
                      </c:pt>
                      <c:pt idx="164">
                        <c:v>2.4E-2</c:v>
                      </c:pt>
                      <c:pt idx="165">
                        <c:v>2.3E-2</c:v>
                      </c:pt>
                      <c:pt idx="166">
                        <c:v>2.3E-2</c:v>
                      </c:pt>
                      <c:pt idx="167">
                        <c:v>2.1999999999999999E-2</c:v>
                      </c:pt>
                      <c:pt idx="168">
                        <c:v>2.1000000000000001E-2</c:v>
                      </c:pt>
                      <c:pt idx="169">
                        <c:v>2.1999999999999999E-2</c:v>
                      </c:pt>
                      <c:pt idx="170">
                        <c:v>2.4E-2</c:v>
                      </c:pt>
                      <c:pt idx="171">
                        <c:v>2.3E-2</c:v>
                      </c:pt>
                      <c:pt idx="172">
                        <c:v>2.4E-2</c:v>
                      </c:pt>
                      <c:pt idx="173">
                        <c:v>2.5000000000000001E-2</c:v>
                      </c:pt>
                      <c:pt idx="174">
                        <c:v>2.5000000000000001E-2</c:v>
                      </c:pt>
                      <c:pt idx="175">
                        <c:v>2.5999999999999999E-2</c:v>
                      </c:pt>
                      <c:pt idx="176">
                        <c:v>2.5000000000000001E-2</c:v>
                      </c:pt>
                      <c:pt idx="177">
                        <c:v>2.5000000000000001E-2</c:v>
                      </c:pt>
                      <c:pt idx="178">
                        <c:v>2.7E-2</c:v>
                      </c:pt>
                      <c:pt idx="179">
                        <c:v>2.8000000000000001E-2</c:v>
                      </c:pt>
                      <c:pt idx="180">
                        <c:v>2.8000000000000001E-2</c:v>
                      </c:pt>
                      <c:pt idx="181">
                        <c:v>2.5999999999999999E-2</c:v>
                      </c:pt>
                      <c:pt idx="182">
                        <c:v>2.5999999999999999E-2</c:v>
                      </c:pt>
                      <c:pt idx="183">
                        <c:v>2.5000000000000001E-2</c:v>
                      </c:pt>
                      <c:pt idx="184">
                        <c:v>2.5999999999999999E-2</c:v>
                      </c:pt>
                      <c:pt idx="185">
                        <c:v>2.8000000000000001E-2</c:v>
                      </c:pt>
                      <c:pt idx="186">
                        <c:v>2.8000000000000001E-2</c:v>
                      </c:pt>
                      <c:pt idx="187">
                        <c:v>2.9000000000000001E-2</c:v>
                      </c:pt>
                      <c:pt idx="188">
                        <c:v>0.03</c:v>
                      </c:pt>
                      <c:pt idx="189">
                        <c:v>3.1E-2</c:v>
                      </c:pt>
                      <c:pt idx="190">
                        <c:v>2.9000000000000001E-2</c:v>
                      </c:pt>
                      <c:pt idx="191">
                        <c:v>3.1E-2</c:v>
                      </c:pt>
                      <c:pt idx="192">
                        <c:v>3.2000000000000001E-2</c:v>
                      </c:pt>
                      <c:pt idx="193">
                        <c:v>3.2000000000000001E-2</c:v>
                      </c:pt>
                      <c:pt idx="194">
                        <c:v>3.2000000000000001E-2</c:v>
                      </c:pt>
                      <c:pt idx="195">
                        <c:v>3.3000000000000002E-2</c:v>
                      </c:pt>
                      <c:pt idx="196">
                        <c:v>3.2000000000000001E-2</c:v>
                      </c:pt>
                      <c:pt idx="197">
                        <c:v>3.1E-2</c:v>
                      </c:pt>
                      <c:pt idx="198">
                        <c:v>3.1E-2</c:v>
                      </c:pt>
                      <c:pt idx="199">
                        <c:v>0.03</c:v>
                      </c:pt>
                      <c:pt idx="200">
                        <c:v>0.03</c:v>
                      </c:pt>
                      <c:pt idx="201">
                        <c:v>2.8000000000000001E-2</c:v>
                      </c:pt>
                      <c:pt idx="202">
                        <c:v>2.9000000000000001E-2</c:v>
                      </c:pt>
                      <c:pt idx="203">
                        <c:v>3.1E-2</c:v>
                      </c:pt>
                      <c:pt idx="204">
                        <c:v>3.4000000000000002E-2</c:v>
                      </c:pt>
                      <c:pt idx="205">
                        <c:v>3.5000000000000003E-2</c:v>
                      </c:pt>
                      <c:pt idx="206">
                        <c:v>3.7999999999999999E-2</c:v>
                      </c:pt>
                      <c:pt idx="207">
                        <c:v>3.9E-2</c:v>
                      </c:pt>
                      <c:pt idx="208">
                        <c:v>3.7999999999999999E-2</c:v>
                      </c:pt>
                      <c:pt idx="209">
                        <c:v>3.9E-2</c:v>
                      </c:pt>
                      <c:pt idx="210">
                        <c:v>3.9E-2</c:v>
                      </c:pt>
                      <c:pt idx="211">
                        <c:v>3.6999999999999998E-2</c:v>
                      </c:pt>
                      <c:pt idx="212">
                        <c:v>3.6999999999999998E-2</c:v>
                      </c:pt>
                      <c:pt idx="213">
                        <c:v>3.7999999999999999E-2</c:v>
                      </c:pt>
                      <c:pt idx="214">
                        <c:v>0.04</c:v>
                      </c:pt>
                      <c:pt idx="215">
                        <c:v>4.2000000000000003E-2</c:v>
                      </c:pt>
                      <c:pt idx="216">
                        <c:v>4.5999999999999999E-2</c:v>
                      </c:pt>
                      <c:pt idx="217">
                        <c:v>4.7E-2</c:v>
                      </c:pt>
                      <c:pt idx="218">
                        <c:v>4.7E-2</c:v>
                      </c:pt>
                      <c:pt idx="219">
                        <c:v>5.2999999999999999E-2</c:v>
                      </c:pt>
                      <c:pt idx="220">
                        <c:v>5.8000000000000003E-2</c:v>
                      </c:pt>
                      <c:pt idx="221">
                        <c:v>0.06</c:v>
                      </c:pt>
                      <c:pt idx="222">
                        <c:v>6.4000000000000001E-2</c:v>
                      </c:pt>
                      <c:pt idx="223">
                        <c:v>6.8000000000000005E-2</c:v>
                      </c:pt>
                      <c:pt idx="224">
                        <c:v>6.9000000000000006E-2</c:v>
                      </c:pt>
                      <c:pt idx="225">
                        <c:v>7.1999999999999995E-2</c:v>
                      </c:pt>
                      <c:pt idx="226">
                        <c:v>7.3999999999999996E-2</c:v>
                      </c:pt>
                      <c:pt idx="227">
                        <c:v>7.6999999999999999E-2</c:v>
                      </c:pt>
                      <c:pt idx="228">
                        <c:v>7.5999999999999998E-2</c:v>
                      </c:pt>
                      <c:pt idx="229">
                        <c:v>0.08</c:v>
                      </c:pt>
                      <c:pt idx="230">
                        <c:v>8.5000000000000006E-2</c:v>
                      </c:pt>
                      <c:pt idx="231">
                        <c:v>8.5999999999999993E-2</c:v>
                      </c:pt>
                      <c:pt idx="232">
                        <c:v>8.5000000000000006E-2</c:v>
                      </c:pt>
                      <c:pt idx="233">
                        <c:v>8.3000000000000004E-2</c:v>
                      </c:pt>
                      <c:pt idx="234">
                        <c:v>8.2000000000000003E-2</c:v>
                      </c:pt>
                      <c:pt idx="235">
                        <c:v>8.4000000000000005E-2</c:v>
                      </c:pt>
                      <c:pt idx="236">
                        <c:v>8.7999999999999995E-2</c:v>
                      </c:pt>
                      <c:pt idx="237">
                        <c:v>8.5999999999999993E-2</c:v>
                      </c:pt>
                      <c:pt idx="238">
                        <c:v>8.3000000000000004E-2</c:v>
                      </c:pt>
                      <c:pt idx="239">
                        <c:v>7.6999999999999999E-2</c:v>
                      </c:pt>
                      <c:pt idx="240">
                        <c:v>7.0999999999999994E-2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869A-4379-ABBF-96C64D9CF373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Data!$F$1</c15:sqref>
                        </c15:formulaRef>
                      </c:ext>
                    </c:extLst>
                    <c:strCache>
                      <c:ptCount val="1"/>
                      <c:pt idx="0">
                        <c:v>Energy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Data!$F$2:$F$242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0.09</c:v>
                      </c:pt>
                      <c:pt idx="1">
                        <c:v>0.11799999999999999</c:v>
                      </c:pt>
                      <c:pt idx="2">
                        <c:v>0.14699999999999999</c:v>
                      </c:pt>
                      <c:pt idx="3">
                        <c:v>8.7999999999999995E-2</c:v>
                      </c:pt>
                      <c:pt idx="4">
                        <c:v>6.2E-2</c:v>
                      </c:pt>
                      <c:pt idx="5">
                        <c:v>6.9000000000000006E-2</c:v>
                      </c:pt>
                      <c:pt idx="6">
                        <c:v>7.8E-2</c:v>
                      </c:pt>
                      <c:pt idx="7">
                        <c:v>3.7999999999999999E-2</c:v>
                      </c:pt>
                      <c:pt idx="8">
                        <c:v>4.0000000000000001E-3</c:v>
                      </c:pt>
                      <c:pt idx="9">
                        <c:v>5.6000000000000001E-2</c:v>
                      </c:pt>
                      <c:pt idx="10">
                        <c:v>0.15</c:v>
                      </c:pt>
                      <c:pt idx="11">
                        <c:v>0.17</c:v>
                      </c:pt>
                      <c:pt idx="12">
                        <c:v>0.14299999999999999</c:v>
                      </c:pt>
                      <c:pt idx="13">
                        <c:v>0.105</c:v>
                      </c:pt>
                      <c:pt idx="14">
                        <c:v>6.7000000000000004E-2</c:v>
                      </c:pt>
                      <c:pt idx="15">
                        <c:v>0.152</c:v>
                      </c:pt>
                      <c:pt idx="16">
                        <c:v>0.192</c:v>
                      </c:pt>
                      <c:pt idx="17">
                        <c:v>0.16600000000000001</c:v>
                      </c:pt>
                      <c:pt idx="18">
                        <c:v>0.106</c:v>
                      </c:pt>
                      <c:pt idx="19">
                        <c:v>0.104</c:v>
                      </c:pt>
                      <c:pt idx="20">
                        <c:v>0.124</c:v>
                      </c:pt>
                      <c:pt idx="21">
                        <c:v>0.17100000000000001</c:v>
                      </c:pt>
                      <c:pt idx="22">
                        <c:v>9.9000000000000005E-2</c:v>
                      </c:pt>
                      <c:pt idx="23">
                        <c:v>7.2999999999999995E-2</c:v>
                      </c:pt>
                      <c:pt idx="24">
                        <c:v>0.14199999999999999</c:v>
                      </c:pt>
                      <c:pt idx="25">
                        <c:v>0.20200000000000001</c:v>
                      </c:pt>
                      <c:pt idx="26">
                        <c:v>0.34799999999999998</c:v>
                      </c:pt>
                      <c:pt idx="27">
                        <c:v>0.29499999999999998</c:v>
                      </c:pt>
                      <c:pt idx="28">
                        <c:v>0.183</c:v>
                      </c:pt>
                      <c:pt idx="29">
                        <c:v>0.17100000000000001</c:v>
                      </c:pt>
                      <c:pt idx="30">
                        <c:v>0.248</c:v>
                      </c:pt>
                      <c:pt idx="31">
                        <c:v>0.20100000000000001</c:v>
                      </c:pt>
                      <c:pt idx="32">
                        <c:v>0.17299999999999999</c:v>
                      </c:pt>
                      <c:pt idx="33">
                        <c:v>0.17799999999999999</c:v>
                      </c:pt>
                      <c:pt idx="34">
                        <c:v>0.23599999999999999</c:v>
                      </c:pt>
                      <c:pt idx="35">
                        <c:v>0.23300000000000001</c:v>
                      </c:pt>
                      <c:pt idx="36">
                        <c:v>0.20499999999999999</c:v>
                      </c:pt>
                      <c:pt idx="37">
                        <c:v>0.151</c:v>
                      </c:pt>
                      <c:pt idx="38">
                        <c:v>-4.2999999999999997E-2</c:v>
                      </c:pt>
                      <c:pt idx="39">
                        <c:v>-0.113</c:v>
                      </c:pt>
                      <c:pt idx="40">
                        <c:v>-3.7999999999999999E-2</c:v>
                      </c:pt>
                      <c:pt idx="41">
                        <c:v>2.9000000000000001E-2</c:v>
                      </c:pt>
                      <c:pt idx="42">
                        <c:v>-3.1E-2</c:v>
                      </c:pt>
                      <c:pt idx="43">
                        <c:v>-0.01</c:v>
                      </c:pt>
                      <c:pt idx="44">
                        <c:v>4.3999999999999997E-2</c:v>
                      </c:pt>
                      <c:pt idx="45">
                        <c:v>2.9000000000000001E-2</c:v>
                      </c:pt>
                      <c:pt idx="46">
                        <c:v>4.7E-2</c:v>
                      </c:pt>
                      <c:pt idx="47">
                        <c:v>4.5999999999999999E-2</c:v>
                      </c:pt>
                      <c:pt idx="48">
                        <c:v>0.01</c:v>
                      </c:pt>
                      <c:pt idx="49">
                        <c:v>-2.5000000000000001E-2</c:v>
                      </c:pt>
                      <c:pt idx="50">
                        <c:v>5.2999999999999999E-2</c:v>
                      </c:pt>
                      <c:pt idx="51">
                        <c:v>0.14499999999999999</c:v>
                      </c:pt>
                      <c:pt idx="52">
                        <c:v>0.214</c:v>
                      </c:pt>
                      <c:pt idx="53">
                        <c:v>0.17399999999999999</c:v>
                      </c:pt>
                      <c:pt idx="54">
                        <c:v>0.19600000000000001</c:v>
                      </c:pt>
                      <c:pt idx="55">
                        <c:v>0.189</c:v>
                      </c:pt>
                      <c:pt idx="56">
                        <c:v>0.17</c:v>
                      </c:pt>
                      <c:pt idx="57">
                        <c:v>0.159</c:v>
                      </c:pt>
                      <c:pt idx="58">
                        <c:v>0.17399999999999999</c:v>
                      </c:pt>
                      <c:pt idx="59">
                        <c:v>0.247</c:v>
                      </c:pt>
                      <c:pt idx="60">
                        <c:v>0.29299999999999998</c:v>
                      </c:pt>
                      <c:pt idx="61">
                        <c:v>0.27200000000000002</c:v>
                      </c:pt>
                      <c:pt idx="62">
                        <c:v>0.23100000000000001</c:v>
                      </c:pt>
                      <c:pt idx="63">
                        <c:v>0.115</c:v>
                      </c:pt>
                      <c:pt idx="64">
                        <c:v>-0.13300000000000001</c:v>
                      </c:pt>
                      <c:pt idx="65">
                        <c:v>-0.21299999999999999</c:v>
                      </c:pt>
                      <c:pt idx="66">
                        <c:v>-0.20399999999999999</c:v>
                      </c:pt>
                      <c:pt idx="67">
                        <c:v>-0.185</c:v>
                      </c:pt>
                      <c:pt idx="68">
                        <c:v>-0.23</c:v>
                      </c:pt>
                      <c:pt idx="69">
                        <c:v>-0.252</c:v>
                      </c:pt>
                      <c:pt idx="70">
                        <c:v>-0.27300000000000002</c:v>
                      </c:pt>
                      <c:pt idx="71">
                        <c:v>-0.255</c:v>
                      </c:pt>
                      <c:pt idx="72">
                        <c:v>-0.28100000000000003</c:v>
                      </c:pt>
                      <c:pt idx="73">
                        <c:v>-0.23</c:v>
                      </c:pt>
                      <c:pt idx="74">
                        <c:v>-0.216</c:v>
                      </c:pt>
                      <c:pt idx="75">
                        <c:v>-0.14000000000000001</c:v>
                      </c:pt>
                      <c:pt idx="76">
                        <c:v>7.3999999999999996E-2</c:v>
                      </c:pt>
                      <c:pt idx="77">
                        <c:v>0.182</c:v>
                      </c:pt>
                      <c:pt idx="78">
                        <c:v>0.191</c:v>
                      </c:pt>
                      <c:pt idx="79">
                        <c:v>0.14399999999999999</c:v>
                      </c:pt>
                      <c:pt idx="80">
                        <c:v>0.183</c:v>
                      </c:pt>
                      <c:pt idx="81">
                        <c:v>0.185</c:v>
                      </c:pt>
                      <c:pt idx="82">
                        <c:v>0.14699999999999999</c:v>
                      </c:pt>
                      <c:pt idx="83">
                        <c:v>0.03</c:v>
                      </c:pt>
                      <c:pt idx="84">
                        <c:v>5.1999999999999998E-2</c:v>
                      </c:pt>
                      <c:pt idx="85">
                        <c:v>3.7999999999999999E-2</c:v>
                      </c:pt>
                      <c:pt idx="86">
                        <c:v>3.7999999999999999E-2</c:v>
                      </c:pt>
                      <c:pt idx="87">
                        <c:v>5.8999999999999997E-2</c:v>
                      </c:pt>
                      <c:pt idx="88">
                        <c:v>3.9E-2</c:v>
                      </c:pt>
                      <c:pt idx="89">
                        <c:v>7.6999999999999999E-2</c:v>
                      </c:pt>
                      <c:pt idx="90">
                        <c:v>7.2999999999999995E-2</c:v>
                      </c:pt>
                      <c:pt idx="91">
                        <c:v>0.11</c:v>
                      </c:pt>
                      <c:pt idx="92">
                        <c:v>0.155</c:v>
                      </c:pt>
                      <c:pt idx="93">
                        <c:v>0.19</c:v>
                      </c:pt>
                      <c:pt idx="94">
                        <c:v>0.215</c:v>
                      </c:pt>
                      <c:pt idx="95">
                        <c:v>0.20100000000000001</c:v>
                      </c:pt>
                      <c:pt idx="96">
                        <c:v>0.19</c:v>
                      </c:pt>
                      <c:pt idx="97">
                        <c:v>0.184</c:v>
                      </c:pt>
                      <c:pt idx="98">
                        <c:v>0.193</c:v>
                      </c:pt>
                      <c:pt idx="99">
                        <c:v>0.14199999999999999</c:v>
                      </c:pt>
                      <c:pt idx="100">
                        <c:v>0.124</c:v>
                      </c:pt>
                      <c:pt idx="101">
                        <c:v>6.6000000000000003E-2</c:v>
                      </c:pt>
                      <c:pt idx="102">
                        <c:v>6.0999999999999999E-2</c:v>
                      </c:pt>
                      <c:pt idx="103">
                        <c:v>7.0000000000000007E-2</c:v>
                      </c:pt>
                      <c:pt idx="104">
                        <c:v>4.5999999999999999E-2</c:v>
                      </c:pt>
                      <c:pt idx="105">
                        <c:v>8.9999999999999993E-3</c:v>
                      </c:pt>
                      <c:pt idx="106">
                        <c:v>-3.9E-2</c:v>
                      </c:pt>
                      <c:pt idx="107">
                        <c:v>-3.9E-2</c:v>
                      </c:pt>
                      <c:pt idx="108">
                        <c:v>-0.05</c:v>
                      </c:pt>
                      <c:pt idx="109">
                        <c:v>-6.0000000000000001E-3</c:v>
                      </c:pt>
                      <c:pt idx="110">
                        <c:v>2.3E-2</c:v>
                      </c:pt>
                      <c:pt idx="111">
                        <c:v>0.04</c:v>
                      </c:pt>
                      <c:pt idx="112">
                        <c:v>3.0000000000000001E-3</c:v>
                      </c:pt>
                      <c:pt idx="113">
                        <c:v>5.0000000000000001E-3</c:v>
                      </c:pt>
                      <c:pt idx="114">
                        <c:v>-0.01</c:v>
                      </c:pt>
                      <c:pt idx="115">
                        <c:v>2.3E-2</c:v>
                      </c:pt>
                      <c:pt idx="116">
                        <c:v>-1.6E-2</c:v>
                      </c:pt>
                      <c:pt idx="117">
                        <c:v>-4.2999999999999997E-2</c:v>
                      </c:pt>
                      <c:pt idx="118">
                        <c:v>-0.01</c:v>
                      </c:pt>
                      <c:pt idx="119">
                        <c:v>3.2000000000000001E-2</c:v>
                      </c:pt>
                      <c:pt idx="120">
                        <c:v>4.7E-2</c:v>
                      </c:pt>
                      <c:pt idx="121">
                        <c:v>-1E-3</c:v>
                      </c:pt>
                      <c:pt idx="122">
                        <c:v>-3.1E-2</c:v>
                      </c:pt>
                      <c:pt idx="123">
                        <c:v>-4.8000000000000001E-2</c:v>
                      </c:pt>
                      <c:pt idx="124">
                        <c:v>-2.4E-2</c:v>
                      </c:pt>
                      <c:pt idx="125">
                        <c:v>5.0000000000000001E-3</c:v>
                      </c:pt>
                      <c:pt idx="126">
                        <c:v>2.1000000000000001E-2</c:v>
                      </c:pt>
                      <c:pt idx="127">
                        <c:v>-2.5000000000000001E-2</c:v>
                      </c:pt>
                      <c:pt idx="128">
                        <c:v>4.0000000000000001E-3</c:v>
                      </c:pt>
                      <c:pt idx="129">
                        <c:v>3.3000000000000002E-2</c:v>
                      </c:pt>
                      <c:pt idx="130">
                        <c:v>3.3000000000000002E-2</c:v>
                      </c:pt>
                      <c:pt idx="131">
                        <c:v>3.2000000000000001E-2</c:v>
                      </c:pt>
                      <c:pt idx="132">
                        <c:v>2.5999999999999999E-2</c:v>
                      </c:pt>
                      <c:pt idx="133">
                        <c:v>4.0000000000000001E-3</c:v>
                      </c:pt>
                      <c:pt idx="134">
                        <c:v>-6.0000000000000001E-3</c:v>
                      </c:pt>
                      <c:pt idx="135">
                        <c:v>-1.6E-2</c:v>
                      </c:pt>
                      <c:pt idx="136">
                        <c:v>-4.8000000000000001E-2</c:v>
                      </c:pt>
                      <c:pt idx="137">
                        <c:v>-0.106</c:v>
                      </c:pt>
                      <c:pt idx="138">
                        <c:v>-0.19600000000000001</c:v>
                      </c:pt>
                      <c:pt idx="139">
                        <c:v>-0.188</c:v>
                      </c:pt>
                      <c:pt idx="140">
                        <c:v>-0.183</c:v>
                      </c:pt>
                      <c:pt idx="141">
                        <c:v>-0.19400000000000001</c:v>
                      </c:pt>
                      <c:pt idx="142">
                        <c:v>-0.16300000000000001</c:v>
                      </c:pt>
                      <c:pt idx="143">
                        <c:v>-0.15</c:v>
                      </c:pt>
                      <c:pt idx="144">
                        <c:v>-0.14799999999999999</c:v>
                      </c:pt>
                      <c:pt idx="145">
                        <c:v>-0.15</c:v>
                      </c:pt>
                      <c:pt idx="146">
                        <c:v>-0.184</c:v>
                      </c:pt>
                      <c:pt idx="147">
                        <c:v>-0.17100000000000001</c:v>
                      </c:pt>
                      <c:pt idx="148">
                        <c:v>-0.14699999999999999</c:v>
                      </c:pt>
                      <c:pt idx="149">
                        <c:v>-0.126</c:v>
                      </c:pt>
                      <c:pt idx="150">
                        <c:v>-6.5000000000000002E-2</c:v>
                      </c:pt>
                      <c:pt idx="151">
                        <c:v>-0.125</c:v>
                      </c:pt>
                      <c:pt idx="152">
                        <c:v>-0.126</c:v>
                      </c:pt>
                      <c:pt idx="153">
                        <c:v>-8.8999999999999996E-2</c:v>
                      </c:pt>
                      <c:pt idx="154">
                        <c:v>-0.10100000000000001</c:v>
                      </c:pt>
                      <c:pt idx="155">
                        <c:v>-9.4E-2</c:v>
                      </c:pt>
                      <c:pt idx="156">
                        <c:v>-0.109</c:v>
                      </c:pt>
                      <c:pt idx="157">
                        <c:v>-9.1999999999999998E-2</c:v>
                      </c:pt>
                      <c:pt idx="158">
                        <c:v>-2.9000000000000001E-2</c:v>
                      </c:pt>
                      <c:pt idx="159">
                        <c:v>1E-3</c:v>
                      </c:pt>
                      <c:pt idx="160">
                        <c:v>1.0999999999999999E-2</c:v>
                      </c:pt>
                      <c:pt idx="161">
                        <c:v>5.3999999999999999E-2</c:v>
                      </c:pt>
                      <c:pt idx="162">
                        <c:v>0.108</c:v>
                      </c:pt>
                      <c:pt idx="163">
                        <c:v>0.152</c:v>
                      </c:pt>
                      <c:pt idx="164">
                        <c:v>0.109</c:v>
                      </c:pt>
                      <c:pt idx="165">
                        <c:v>9.2999999999999999E-2</c:v>
                      </c:pt>
                      <c:pt idx="166">
                        <c:v>5.3999999999999999E-2</c:v>
                      </c:pt>
                      <c:pt idx="167">
                        <c:v>2.3E-2</c:v>
                      </c:pt>
                      <c:pt idx="168">
                        <c:v>3.4000000000000002E-2</c:v>
                      </c:pt>
                      <c:pt idx="169">
                        <c:v>6.4000000000000001E-2</c:v>
                      </c:pt>
                      <c:pt idx="170">
                        <c:v>0.10100000000000001</c:v>
                      </c:pt>
                      <c:pt idx="171">
                        <c:v>6.4000000000000001E-2</c:v>
                      </c:pt>
                      <c:pt idx="172">
                        <c:v>9.4E-2</c:v>
                      </c:pt>
                      <c:pt idx="173">
                        <c:v>6.9000000000000006E-2</c:v>
                      </c:pt>
                      <c:pt idx="174">
                        <c:v>5.5E-2</c:v>
                      </c:pt>
                      <c:pt idx="175">
                        <c:v>7.6999999999999999E-2</c:v>
                      </c:pt>
                      <c:pt idx="176">
                        <c:v>7.0000000000000007E-2</c:v>
                      </c:pt>
                      <c:pt idx="177">
                        <c:v>7.9000000000000001E-2</c:v>
                      </c:pt>
                      <c:pt idx="178">
                        <c:v>0.11700000000000001</c:v>
                      </c:pt>
                      <c:pt idx="179">
                        <c:v>0.12</c:v>
                      </c:pt>
                      <c:pt idx="180">
                        <c:v>0.121</c:v>
                      </c:pt>
                      <c:pt idx="181">
                        <c:v>0.10199999999999999</c:v>
                      </c:pt>
                      <c:pt idx="182">
                        <c:v>4.8000000000000001E-2</c:v>
                      </c:pt>
                      <c:pt idx="183">
                        <c:v>8.8999999999999996E-2</c:v>
                      </c:pt>
                      <c:pt idx="184">
                        <c:v>3.1E-2</c:v>
                      </c:pt>
                      <c:pt idx="185">
                        <c:v>-3.0000000000000001E-3</c:v>
                      </c:pt>
                      <c:pt idx="186">
                        <c:v>-4.8000000000000001E-2</c:v>
                      </c:pt>
                      <c:pt idx="187">
                        <c:v>-0.05</c:v>
                      </c:pt>
                      <c:pt idx="188">
                        <c:v>-4.0000000000000001E-3</c:v>
                      </c:pt>
                      <c:pt idx="189">
                        <c:v>1.7000000000000001E-2</c:v>
                      </c:pt>
                      <c:pt idx="190">
                        <c:v>-5.0000000000000001E-3</c:v>
                      </c:pt>
                      <c:pt idx="191">
                        <c:v>-3.4000000000000002E-2</c:v>
                      </c:pt>
                      <c:pt idx="192">
                        <c:v>-0.02</c:v>
                      </c:pt>
                      <c:pt idx="193">
                        <c:v>-4.3999999999999997E-2</c:v>
                      </c:pt>
                      <c:pt idx="194">
                        <c:v>-4.8000000000000001E-2</c:v>
                      </c:pt>
                      <c:pt idx="195">
                        <c:v>-4.2000000000000003E-2</c:v>
                      </c:pt>
                      <c:pt idx="196">
                        <c:v>-6.0000000000000001E-3</c:v>
                      </c:pt>
                      <c:pt idx="197">
                        <c:v>3.4000000000000002E-2</c:v>
                      </c:pt>
                      <c:pt idx="198">
                        <c:v>6.2E-2</c:v>
                      </c:pt>
                      <c:pt idx="199">
                        <c:v>2.8000000000000001E-2</c:v>
                      </c:pt>
                      <c:pt idx="200">
                        <c:v>-5.7000000000000002E-2</c:v>
                      </c:pt>
                      <c:pt idx="201">
                        <c:v>-0.17699999999999999</c:v>
                      </c:pt>
                      <c:pt idx="202">
                        <c:v>-0.189</c:v>
                      </c:pt>
                      <c:pt idx="203">
                        <c:v>-0.126</c:v>
                      </c:pt>
                      <c:pt idx="204">
                        <c:v>-0.112</c:v>
                      </c:pt>
                      <c:pt idx="205">
                        <c:v>-0.09</c:v>
                      </c:pt>
                      <c:pt idx="206">
                        <c:v>-7.6999999999999999E-2</c:v>
                      </c:pt>
                      <c:pt idx="207">
                        <c:v>-9.1999999999999998E-2</c:v>
                      </c:pt>
                      <c:pt idx="208">
                        <c:v>-9.4E-2</c:v>
                      </c:pt>
                      <c:pt idx="209">
                        <c:v>-7.0000000000000007E-2</c:v>
                      </c:pt>
                      <c:pt idx="210">
                        <c:v>-3.5999999999999997E-2</c:v>
                      </c:pt>
                      <c:pt idx="211">
                        <c:v>2.4E-2</c:v>
                      </c:pt>
                      <c:pt idx="212">
                        <c:v>0.13200000000000001</c:v>
                      </c:pt>
                      <c:pt idx="213">
                        <c:v>0.251</c:v>
                      </c:pt>
                      <c:pt idx="214">
                        <c:v>0.28499999999999998</c:v>
                      </c:pt>
                      <c:pt idx="215">
                        <c:v>0.245</c:v>
                      </c:pt>
                      <c:pt idx="216">
                        <c:v>0.23799999999999999</c:v>
                      </c:pt>
                      <c:pt idx="217">
                        <c:v>0.25</c:v>
                      </c:pt>
                      <c:pt idx="218">
                        <c:v>0.248</c:v>
                      </c:pt>
                      <c:pt idx="219">
                        <c:v>0.3</c:v>
                      </c:pt>
                      <c:pt idx="220">
                        <c:v>0.33300000000000002</c:v>
                      </c:pt>
                      <c:pt idx="221">
                        <c:v>0.29299999999999998</c:v>
                      </c:pt>
                      <c:pt idx="222">
                        <c:v>0.27</c:v>
                      </c:pt>
                      <c:pt idx="223">
                        <c:v>0.25600000000000001</c:v>
                      </c:pt>
                      <c:pt idx="224">
                        <c:v>0.32</c:v>
                      </c:pt>
                      <c:pt idx="225">
                        <c:v>0.30299999999999999</c:v>
                      </c:pt>
                      <c:pt idx="226">
                        <c:v>0.34599999999999997</c:v>
                      </c:pt>
                      <c:pt idx="227">
                        <c:v>0.41599999999999998</c:v>
                      </c:pt>
                      <c:pt idx="228">
                        <c:v>0.32900000000000001</c:v>
                      </c:pt>
                      <c:pt idx="229">
                        <c:v>0.23799999999999999</c:v>
                      </c:pt>
                      <c:pt idx="230">
                        <c:v>0.19800000000000001</c:v>
                      </c:pt>
                      <c:pt idx="231">
                        <c:v>0.17599999999999999</c:v>
                      </c:pt>
                      <c:pt idx="232">
                        <c:v>0.13100000000000001</c:v>
                      </c:pt>
                      <c:pt idx="233">
                        <c:v>7.2999999999999995E-2</c:v>
                      </c:pt>
                      <c:pt idx="234">
                        <c:v>8.6999999999999994E-2</c:v>
                      </c:pt>
                      <c:pt idx="235">
                        <c:v>5.1999999999999998E-2</c:v>
                      </c:pt>
                      <c:pt idx="236">
                        <c:v>-6.4000000000000001E-2</c:v>
                      </c:pt>
                      <c:pt idx="237">
                        <c:v>-5.0999999999999997E-2</c:v>
                      </c:pt>
                      <c:pt idx="238">
                        <c:v>-0.11700000000000001</c:v>
                      </c:pt>
                      <c:pt idx="239">
                        <c:v>-0.16700000000000001</c:v>
                      </c:pt>
                      <c:pt idx="240">
                        <c:v>-0.125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869A-4379-ABBF-96C64D9CF373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Data!$G$1</c15:sqref>
                        </c15:formulaRef>
                      </c:ext>
                    </c:extLst>
                    <c:strCache>
                      <c:ptCount val="1"/>
                      <c:pt idx="0">
                        <c:v>Gasoline (all types)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Data!$G$2:$G$242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8.1000000000000003E-2</c:v>
                      </c:pt>
                      <c:pt idx="1">
                        <c:v>0.14499999999999999</c:v>
                      </c:pt>
                      <c:pt idx="2">
                        <c:v>0.21</c:v>
                      </c:pt>
                      <c:pt idx="3">
                        <c:v>9.8000000000000004E-2</c:v>
                      </c:pt>
                      <c:pt idx="4">
                        <c:v>5.5E-2</c:v>
                      </c:pt>
                      <c:pt idx="5">
                        <c:v>6.8000000000000005E-2</c:v>
                      </c:pt>
                      <c:pt idx="6">
                        <c:v>8.3000000000000004E-2</c:v>
                      </c:pt>
                      <c:pt idx="7">
                        <c:v>0.02</c:v>
                      </c:pt>
                      <c:pt idx="8">
                        <c:v>1.6E-2</c:v>
                      </c:pt>
                      <c:pt idx="9">
                        <c:v>0.11</c:v>
                      </c:pt>
                      <c:pt idx="10">
                        <c:v>0.3</c:v>
                      </c:pt>
                      <c:pt idx="11">
                        <c:v>0.33400000000000002</c:v>
                      </c:pt>
                      <c:pt idx="12">
                        <c:v>0.26500000000000001</c:v>
                      </c:pt>
                      <c:pt idx="13">
                        <c:v>0.16500000000000001</c:v>
                      </c:pt>
                      <c:pt idx="14">
                        <c:v>9.6000000000000002E-2</c:v>
                      </c:pt>
                      <c:pt idx="15">
                        <c:v>0.26600000000000001</c:v>
                      </c:pt>
                      <c:pt idx="16">
                        <c:v>0.309</c:v>
                      </c:pt>
                      <c:pt idx="17">
                        <c:v>0.26100000000000001</c:v>
                      </c:pt>
                      <c:pt idx="18">
                        <c:v>0.14299999999999999</c:v>
                      </c:pt>
                      <c:pt idx="19">
                        <c:v>0.14699999999999999</c:v>
                      </c:pt>
                      <c:pt idx="20">
                        <c:v>0.16800000000000001</c:v>
                      </c:pt>
                      <c:pt idx="21">
                        <c:v>0.24199999999999999</c:v>
                      </c:pt>
                      <c:pt idx="22">
                        <c:v>0.10299999999999999</c:v>
                      </c:pt>
                      <c:pt idx="23">
                        <c:v>6.9000000000000006E-2</c:v>
                      </c:pt>
                      <c:pt idx="24">
                        <c:v>0.19500000000000001</c:v>
                      </c:pt>
                      <c:pt idx="25">
                        <c:v>0.313</c:v>
                      </c:pt>
                      <c:pt idx="26">
                        <c:v>0.54800000000000004</c:v>
                      </c:pt>
                      <c:pt idx="27">
                        <c:v>0.37</c:v>
                      </c:pt>
                      <c:pt idx="28">
                        <c:v>0.161</c:v>
                      </c:pt>
                      <c:pt idx="29">
                        <c:v>0.161</c:v>
                      </c:pt>
                      <c:pt idx="30">
                        <c:v>0.27400000000000002</c:v>
                      </c:pt>
                      <c:pt idx="31">
                        <c:v>0.20599999999999999</c:v>
                      </c:pt>
                      <c:pt idx="32">
                        <c:v>0.17</c:v>
                      </c:pt>
                      <c:pt idx="33">
                        <c:v>0.215</c:v>
                      </c:pt>
                      <c:pt idx="34">
                        <c:v>0.33400000000000002</c:v>
                      </c:pt>
                      <c:pt idx="35">
                        <c:v>0.34</c:v>
                      </c:pt>
                      <c:pt idx="36">
                        <c:v>0.29599999999999999</c:v>
                      </c:pt>
                      <c:pt idx="37">
                        <c:v>0.19600000000000001</c:v>
                      </c:pt>
                      <c:pt idx="38">
                        <c:v>-0.11899999999999999</c:v>
                      </c:pt>
                      <c:pt idx="39">
                        <c:v>-0.183</c:v>
                      </c:pt>
                      <c:pt idx="40">
                        <c:v>-4.2000000000000003E-2</c:v>
                      </c:pt>
                      <c:pt idx="41">
                        <c:v>6.4000000000000001E-2</c:v>
                      </c:pt>
                      <c:pt idx="42">
                        <c:v>-2.7E-2</c:v>
                      </c:pt>
                      <c:pt idx="43">
                        <c:v>-1.4E-2</c:v>
                      </c:pt>
                      <c:pt idx="44">
                        <c:v>7.1999999999999995E-2</c:v>
                      </c:pt>
                      <c:pt idx="45">
                        <c:v>3.2000000000000001E-2</c:v>
                      </c:pt>
                      <c:pt idx="46">
                        <c:v>0.06</c:v>
                      </c:pt>
                      <c:pt idx="47">
                        <c:v>0.05</c:v>
                      </c:pt>
                      <c:pt idx="48">
                        <c:v>-1.0999999999999999E-2</c:v>
                      </c:pt>
                      <c:pt idx="49">
                        <c:v>-6.4000000000000001E-2</c:v>
                      </c:pt>
                      <c:pt idx="50">
                        <c:v>8.6999999999999994E-2</c:v>
                      </c:pt>
                      <c:pt idx="51">
                        <c:v>0.23400000000000001</c:v>
                      </c:pt>
                      <c:pt idx="52">
                        <c:v>0.371</c:v>
                      </c:pt>
                      <c:pt idx="53">
                        <c:v>0.29599999999999999</c:v>
                      </c:pt>
                      <c:pt idx="54">
                        <c:v>0.34499999999999997</c:v>
                      </c:pt>
                      <c:pt idx="55">
                        <c:v>0.32700000000000001</c:v>
                      </c:pt>
                      <c:pt idx="56">
                        <c:v>0.26</c:v>
                      </c:pt>
                      <c:pt idx="57">
                        <c:v>0.20699999999999999</c:v>
                      </c:pt>
                      <c:pt idx="58">
                        <c:v>0.20799999999999999</c:v>
                      </c:pt>
                      <c:pt idx="59">
                        <c:v>0.32800000000000001</c:v>
                      </c:pt>
                      <c:pt idx="60">
                        <c:v>0.379</c:v>
                      </c:pt>
                      <c:pt idx="61">
                        <c:v>0.35599999999999998</c:v>
                      </c:pt>
                      <c:pt idx="62">
                        <c:v>0.317</c:v>
                      </c:pt>
                      <c:pt idx="63">
                        <c:v>0.12</c:v>
                      </c:pt>
                      <c:pt idx="64">
                        <c:v>-0.29399999999999998</c:v>
                      </c:pt>
                      <c:pt idx="65">
                        <c:v>-0.43099999999999999</c:v>
                      </c:pt>
                      <c:pt idx="66">
                        <c:v>-0.40400000000000003</c:v>
                      </c:pt>
                      <c:pt idx="67">
                        <c:v>-0.35599999999999998</c:v>
                      </c:pt>
                      <c:pt idx="68">
                        <c:v>-0.39300000000000002</c:v>
                      </c:pt>
                      <c:pt idx="69">
                        <c:v>-0.39500000000000002</c:v>
                      </c:pt>
                      <c:pt idx="70">
                        <c:v>-0.39400000000000002</c:v>
                      </c:pt>
                      <c:pt idx="71">
                        <c:v>-0.34599999999999997</c:v>
                      </c:pt>
                      <c:pt idx="72">
                        <c:v>-0.373</c:v>
                      </c:pt>
                      <c:pt idx="73">
                        <c:v>-0.3</c:v>
                      </c:pt>
                      <c:pt idx="74">
                        <c:v>-0.29699999999999999</c:v>
                      </c:pt>
                      <c:pt idx="75">
                        <c:v>-0.17899999999999999</c:v>
                      </c:pt>
                      <c:pt idx="76">
                        <c:v>0.23599999999999999</c:v>
                      </c:pt>
                      <c:pt idx="77">
                        <c:v>0.53500000000000003</c:v>
                      </c:pt>
                      <c:pt idx="78">
                        <c:v>0.51300000000000001</c:v>
                      </c:pt>
                      <c:pt idx="79">
                        <c:v>0.36799999999999999</c:v>
                      </c:pt>
                      <c:pt idx="80">
                        <c:v>0.41399999999999998</c:v>
                      </c:pt>
                      <c:pt idx="81">
                        <c:v>0.38300000000000001</c:v>
                      </c:pt>
                      <c:pt idx="82">
                        <c:v>0.27</c:v>
                      </c:pt>
                      <c:pt idx="83">
                        <c:v>3.9E-2</c:v>
                      </c:pt>
                      <c:pt idx="84">
                        <c:v>7.3999999999999996E-2</c:v>
                      </c:pt>
                      <c:pt idx="85">
                        <c:v>4.3999999999999997E-2</c:v>
                      </c:pt>
                      <c:pt idx="86">
                        <c:v>5.0999999999999997E-2</c:v>
                      </c:pt>
                      <c:pt idx="87">
                        <c:v>9.5000000000000001E-2</c:v>
                      </c:pt>
                      <c:pt idx="88">
                        <c:v>7.2999999999999995E-2</c:v>
                      </c:pt>
                      <c:pt idx="89">
                        <c:v>0.13800000000000001</c:v>
                      </c:pt>
                      <c:pt idx="90">
                        <c:v>0.13400000000000001</c:v>
                      </c:pt>
                      <c:pt idx="91">
                        <c:v>0.192</c:v>
                      </c:pt>
                      <c:pt idx="92">
                        <c:v>0.27500000000000002</c:v>
                      </c:pt>
                      <c:pt idx="93">
                        <c:v>0.33100000000000002</c:v>
                      </c:pt>
                      <c:pt idx="94">
                        <c:v>0.36899999999999999</c:v>
                      </c:pt>
                      <c:pt idx="95">
                        <c:v>0.35599999999999998</c:v>
                      </c:pt>
                      <c:pt idx="96">
                        <c:v>0.33600000000000002</c:v>
                      </c:pt>
                      <c:pt idx="97">
                        <c:v>0.32400000000000001</c:v>
                      </c:pt>
                      <c:pt idx="98">
                        <c:v>0.33300000000000002</c:v>
                      </c:pt>
                      <c:pt idx="99">
                        <c:v>0.23499999999999999</c:v>
                      </c:pt>
                      <c:pt idx="100">
                        <c:v>0.19700000000000001</c:v>
                      </c:pt>
                      <c:pt idx="101">
                        <c:v>9.9000000000000005E-2</c:v>
                      </c:pt>
                      <c:pt idx="102">
                        <c:v>9.7000000000000003E-2</c:v>
                      </c:pt>
                      <c:pt idx="103">
                        <c:v>0.126</c:v>
                      </c:pt>
                      <c:pt idx="104">
                        <c:v>0.09</c:v>
                      </c:pt>
                      <c:pt idx="105">
                        <c:v>3.2000000000000001E-2</c:v>
                      </c:pt>
                      <c:pt idx="106">
                        <c:v>-0.04</c:v>
                      </c:pt>
                      <c:pt idx="107">
                        <c:v>-4.2999999999999997E-2</c:v>
                      </c:pt>
                      <c:pt idx="108">
                        <c:v>-5.5E-2</c:v>
                      </c:pt>
                      <c:pt idx="109">
                        <c:v>1.7999999999999999E-2</c:v>
                      </c:pt>
                      <c:pt idx="110">
                        <c:v>6.8000000000000005E-2</c:v>
                      </c:pt>
                      <c:pt idx="111">
                        <c:v>9.0999999999999998E-2</c:v>
                      </c:pt>
                      <c:pt idx="112">
                        <c:v>1.9E-2</c:v>
                      </c:pt>
                      <c:pt idx="113">
                        <c:v>1.7000000000000001E-2</c:v>
                      </c:pt>
                      <c:pt idx="114">
                        <c:v>-1.4999999999999999E-2</c:v>
                      </c:pt>
                      <c:pt idx="115">
                        <c:v>3.3000000000000002E-2</c:v>
                      </c:pt>
                      <c:pt idx="116">
                        <c:v>-3.1E-2</c:v>
                      </c:pt>
                      <c:pt idx="117">
                        <c:v>-8.3000000000000004E-2</c:v>
                      </c:pt>
                      <c:pt idx="118">
                        <c:v>-4.1000000000000002E-2</c:v>
                      </c:pt>
                      <c:pt idx="119">
                        <c:v>2.8000000000000001E-2</c:v>
                      </c:pt>
                      <c:pt idx="120">
                        <c:v>5.1999999999999998E-2</c:v>
                      </c:pt>
                      <c:pt idx="121">
                        <c:v>-2.4E-2</c:v>
                      </c:pt>
                      <c:pt idx="122">
                        <c:v>-7.4999999999999997E-2</c:v>
                      </c:pt>
                      <c:pt idx="123">
                        <c:v>-0.10100000000000001</c:v>
                      </c:pt>
                      <c:pt idx="124">
                        <c:v>-5.8000000000000003E-2</c:v>
                      </c:pt>
                      <c:pt idx="125">
                        <c:v>-0.01</c:v>
                      </c:pt>
                      <c:pt idx="126">
                        <c:v>1E-3</c:v>
                      </c:pt>
                      <c:pt idx="127">
                        <c:v>-8.1000000000000003E-2</c:v>
                      </c:pt>
                      <c:pt idx="128">
                        <c:v>-4.7E-2</c:v>
                      </c:pt>
                      <c:pt idx="129">
                        <c:v>2.4E-2</c:v>
                      </c:pt>
                      <c:pt idx="130">
                        <c:v>2.3E-2</c:v>
                      </c:pt>
                      <c:pt idx="131">
                        <c:v>0.02</c:v>
                      </c:pt>
                      <c:pt idx="132">
                        <c:v>8.0000000000000002E-3</c:v>
                      </c:pt>
                      <c:pt idx="133">
                        <c:v>-2.8000000000000001E-2</c:v>
                      </c:pt>
                      <c:pt idx="134">
                        <c:v>-3.5999999999999997E-2</c:v>
                      </c:pt>
                      <c:pt idx="135">
                        <c:v>-0.05</c:v>
                      </c:pt>
                      <c:pt idx="136">
                        <c:v>-0.105</c:v>
                      </c:pt>
                      <c:pt idx="137">
                        <c:v>-0.21</c:v>
                      </c:pt>
                      <c:pt idx="138">
                        <c:v>-0.35399999999999998</c:v>
                      </c:pt>
                      <c:pt idx="139">
                        <c:v>-0.32800000000000001</c:v>
                      </c:pt>
                      <c:pt idx="140">
                        <c:v>-0.29199999999999998</c:v>
                      </c:pt>
                      <c:pt idx="141">
                        <c:v>-0.317</c:v>
                      </c:pt>
                      <c:pt idx="142">
                        <c:v>-0.25</c:v>
                      </c:pt>
                      <c:pt idx="143">
                        <c:v>-0.23300000000000001</c:v>
                      </c:pt>
                      <c:pt idx="144">
                        <c:v>-0.223</c:v>
                      </c:pt>
                      <c:pt idx="145">
                        <c:v>-0.23300000000000001</c:v>
                      </c:pt>
                      <c:pt idx="146">
                        <c:v>-0.29599999999999999</c:v>
                      </c:pt>
                      <c:pt idx="147">
                        <c:v>-0.27800000000000002</c:v>
                      </c:pt>
                      <c:pt idx="148">
                        <c:v>-0.24099999999999999</c:v>
                      </c:pt>
                      <c:pt idx="149">
                        <c:v>-0.19700000000000001</c:v>
                      </c:pt>
                      <c:pt idx="150">
                        <c:v>-7.2999999999999995E-2</c:v>
                      </c:pt>
                      <c:pt idx="151">
                        <c:v>-0.20699999999999999</c:v>
                      </c:pt>
                      <c:pt idx="152">
                        <c:v>-0.20899999999999999</c:v>
                      </c:pt>
                      <c:pt idx="153">
                        <c:v>-0.13800000000000001</c:v>
                      </c:pt>
                      <c:pt idx="154">
                        <c:v>-0.16900000000000001</c:v>
                      </c:pt>
                      <c:pt idx="155">
                        <c:v>-0.154</c:v>
                      </c:pt>
                      <c:pt idx="156">
                        <c:v>-0.19900000000000001</c:v>
                      </c:pt>
                      <c:pt idx="157">
                        <c:v>-0.17799999999999999</c:v>
                      </c:pt>
                      <c:pt idx="158">
                        <c:v>-6.5000000000000002E-2</c:v>
                      </c:pt>
                      <c:pt idx="159">
                        <c:v>-8.9999999999999993E-3</c:v>
                      </c:pt>
                      <c:pt idx="160">
                        <c:v>0.01</c:v>
                      </c:pt>
                      <c:pt idx="161">
                        <c:v>9.0999999999999998E-2</c:v>
                      </c:pt>
                      <c:pt idx="162">
                        <c:v>0.20300000000000001</c:v>
                      </c:pt>
                      <c:pt idx="163">
                        <c:v>0.307</c:v>
                      </c:pt>
                      <c:pt idx="164">
                        <c:v>0.19900000000000001</c:v>
                      </c:pt>
                      <c:pt idx="165">
                        <c:v>0.14299999999999999</c:v>
                      </c:pt>
                      <c:pt idx="166">
                        <c:v>5.8000000000000003E-2</c:v>
                      </c:pt>
                      <c:pt idx="167">
                        <c:v>-4.0000000000000001E-3</c:v>
                      </c:pt>
                      <c:pt idx="168">
                        <c:v>0.03</c:v>
                      </c:pt>
                      <c:pt idx="169">
                        <c:v>0.104</c:v>
                      </c:pt>
                      <c:pt idx="170">
                        <c:v>0.193</c:v>
                      </c:pt>
                      <c:pt idx="171">
                        <c:v>0.108</c:v>
                      </c:pt>
                      <c:pt idx="172">
                        <c:v>0.16500000000000001</c:v>
                      </c:pt>
                      <c:pt idx="173">
                        <c:v>0.107</c:v>
                      </c:pt>
                      <c:pt idx="174">
                        <c:v>8.5000000000000006E-2</c:v>
                      </c:pt>
                      <c:pt idx="175">
                        <c:v>0.126</c:v>
                      </c:pt>
                      <c:pt idx="176">
                        <c:v>0.111</c:v>
                      </c:pt>
                      <c:pt idx="177">
                        <c:v>0.13400000000000001</c:v>
                      </c:pt>
                      <c:pt idx="178">
                        <c:v>0.218</c:v>
                      </c:pt>
                      <c:pt idx="179">
                        <c:v>0.24299999999999999</c:v>
                      </c:pt>
                      <c:pt idx="180">
                        <c:v>0.254</c:v>
                      </c:pt>
                      <c:pt idx="181">
                        <c:v>0.20300000000000001</c:v>
                      </c:pt>
                      <c:pt idx="182">
                        <c:v>9.0999999999999998E-2</c:v>
                      </c:pt>
                      <c:pt idx="183">
                        <c:v>0.161</c:v>
                      </c:pt>
                      <c:pt idx="184">
                        <c:v>0.05</c:v>
                      </c:pt>
                      <c:pt idx="185">
                        <c:v>-2.1000000000000001E-2</c:v>
                      </c:pt>
                      <c:pt idx="186">
                        <c:v>-0.10100000000000001</c:v>
                      </c:pt>
                      <c:pt idx="187">
                        <c:v>-9.0999999999999998E-2</c:v>
                      </c:pt>
                      <c:pt idx="188">
                        <c:v>-7.0000000000000001E-3</c:v>
                      </c:pt>
                      <c:pt idx="189">
                        <c:v>3.1E-2</c:v>
                      </c:pt>
                      <c:pt idx="190">
                        <c:v>-2E-3</c:v>
                      </c:pt>
                      <c:pt idx="191">
                        <c:v>-5.3999999999999999E-2</c:v>
                      </c:pt>
                      <c:pt idx="192">
                        <c:v>-3.3000000000000002E-2</c:v>
                      </c:pt>
                      <c:pt idx="193">
                        <c:v>-7.0999999999999994E-2</c:v>
                      </c:pt>
                      <c:pt idx="194">
                        <c:v>-8.2000000000000003E-2</c:v>
                      </c:pt>
                      <c:pt idx="195">
                        <c:v>-7.2999999999999995E-2</c:v>
                      </c:pt>
                      <c:pt idx="196">
                        <c:v>-1.2E-2</c:v>
                      </c:pt>
                      <c:pt idx="197">
                        <c:v>7.9000000000000001E-2</c:v>
                      </c:pt>
                      <c:pt idx="198">
                        <c:v>0.128</c:v>
                      </c:pt>
                      <c:pt idx="199">
                        <c:v>5.6000000000000001E-2</c:v>
                      </c:pt>
                      <c:pt idx="200">
                        <c:v>-0.10199999999999999</c:v>
                      </c:pt>
                      <c:pt idx="201">
                        <c:v>-0.32</c:v>
                      </c:pt>
                      <c:pt idx="202">
                        <c:v>-0.33800000000000002</c:v>
                      </c:pt>
                      <c:pt idx="203">
                        <c:v>-0.23400000000000001</c:v>
                      </c:pt>
                      <c:pt idx="204">
                        <c:v>-0.20300000000000001</c:v>
                      </c:pt>
                      <c:pt idx="205">
                        <c:v>-0.16800000000000001</c:v>
                      </c:pt>
                      <c:pt idx="206">
                        <c:v>-0.154</c:v>
                      </c:pt>
                      <c:pt idx="207">
                        <c:v>-0.18</c:v>
                      </c:pt>
                      <c:pt idx="208">
                        <c:v>-0.193</c:v>
                      </c:pt>
                      <c:pt idx="209">
                        <c:v>-0.152</c:v>
                      </c:pt>
                      <c:pt idx="210">
                        <c:v>-8.5999999999999993E-2</c:v>
                      </c:pt>
                      <c:pt idx="211">
                        <c:v>1.4999999999999999E-2</c:v>
                      </c:pt>
                      <c:pt idx="212">
                        <c:v>0.22500000000000001</c:v>
                      </c:pt>
                      <c:pt idx="213">
                        <c:v>0.496</c:v>
                      </c:pt>
                      <c:pt idx="214">
                        <c:v>0.56200000000000006</c:v>
                      </c:pt>
                      <c:pt idx="215">
                        <c:v>0.45100000000000001</c:v>
                      </c:pt>
                      <c:pt idx="216">
                        <c:v>0.41799999999999998</c:v>
                      </c:pt>
                      <c:pt idx="217">
                        <c:v>0.42699999999999999</c:v>
                      </c:pt>
                      <c:pt idx="218">
                        <c:v>0.42099999999999999</c:v>
                      </c:pt>
                      <c:pt idx="219">
                        <c:v>0.496</c:v>
                      </c:pt>
                      <c:pt idx="220">
                        <c:v>0.58099999999999996</c:v>
                      </c:pt>
                      <c:pt idx="221">
                        <c:v>0.496</c:v>
                      </c:pt>
                      <c:pt idx="222">
                        <c:v>0.4</c:v>
                      </c:pt>
                      <c:pt idx="223">
                        <c:v>0.38</c:v>
                      </c:pt>
                      <c:pt idx="224">
                        <c:v>0.48</c:v>
                      </c:pt>
                      <c:pt idx="225">
                        <c:v>0.436</c:v>
                      </c:pt>
                      <c:pt idx="226">
                        <c:v>0.48699999999999999</c:v>
                      </c:pt>
                      <c:pt idx="227">
                        <c:v>0.59899999999999998</c:v>
                      </c:pt>
                      <c:pt idx="228">
                        <c:v>0.44</c:v>
                      </c:pt>
                      <c:pt idx="229">
                        <c:v>0.25600000000000001</c:v>
                      </c:pt>
                      <c:pt idx="230">
                        <c:v>0.182</c:v>
                      </c:pt>
                      <c:pt idx="231">
                        <c:v>0.17499999999999999</c:v>
                      </c:pt>
                      <c:pt idx="232">
                        <c:v>0.10100000000000001</c:v>
                      </c:pt>
                      <c:pt idx="233">
                        <c:v>-1.4999999999999999E-2</c:v>
                      </c:pt>
                      <c:pt idx="234">
                        <c:v>1.4999999999999999E-2</c:v>
                      </c:pt>
                      <c:pt idx="235">
                        <c:v>-0.02</c:v>
                      </c:pt>
                      <c:pt idx="236">
                        <c:v>-0.17399999999999999</c:v>
                      </c:pt>
                      <c:pt idx="237">
                        <c:v>-0.122</c:v>
                      </c:pt>
                      <c:pt idx="238">
                        <c:v>-0.19700000000000001</c:v>
                      </c:pt>
                      <c:pt idx="239">
                        <c:v>-0.26500000000000001</c:v>
                      </c:pt>
                      <c:pt idx="240">
                        <c:v>-0.19900000000000001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869A-4379-ABBF-96C64D9CF373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Data!$H$1</c15:sqref>
                        </c15:formulaRef>
                      </c:ext>
                    </c:extLst>
                    <c:strCache>
                      <c:ptCount val="1"/>
                      <c:pt idx="0">
                        <c:v>Electricity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Data!$H$2:$H$242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3.1E-2</c:v>
                      </c:pt>
                      <c:pt idx="1">
                        <c:v>3.3000000000000002E-2</c:v>
                      </c:pt>
                      <c:pt idx="2">
                        <c:v>3.7999999999999999E-2</c:v>
                      </c:pt>
                      <c:pt idx="3">
                        <c:v>3.2000000000000001E-2</c:v>
                      </c:pt>
                      <c:pt idx="4">
                        <c:v>2.7E-2</c:v>
                      </c:pt>
                      <c:pt idx="5">
                        <c:v>2.5999999999999999E-2</c:v>
                      </c:pt>
                      <c:pt idx="6">
                        <c:v>3.1E-2</c:v>
                      </c:pt>
                      <c:pt idx="7">
                        <c:v>3.2000000000000001E-2</c:v>
                      </c:pt>
                      <c:pt idx="8">
                        <c:v>1.6E-2</c:v>
                      </c:pt>
                      <c:pt idx="9">
                        <c:v>8.9999999999999993E-3</c:v>
                      </c:pt>
                      <c:pt idx="10">
                        <c:v>6.0000000000000001E-3</c:v>
                      </c:pt>
                      <c:pt idx="11">
                        <c:v>1.9E-2</c:v>
                      </c:pt>
                      <c:pt idx="12">
                        <c:v>0.02</c:v>
                      </c:pt>
                      <c:pt idx="13">
                        <c:v>2.1999999999999999E-2</c:v>
                      </c:pt>
                      <c:pt idx="14">
                        <c:v>1.6E-2</c:v>
                      </c:pt>
                      <c:pt idx="15">
                        <c:v>8.9999999999999993E-3</c:v>
                      </c:pt>
                      <c:pt idx="16">
                        <c:v>2.3E-2</c:v>
                      </c:pt>
                      <c:pt idx="17">
                        <c:v>2.1000000000000001E-2</c:v>
                      </c:pt>
                      <c:pt idx="18">
                        <c:v>3.5000000000000003E-2</c:v>
                      </c:pt>
                      <c:pt idx="19">
                        <c:v>3.2000000000000001E-2</c:v>
                      </c:pt>
                      <c:pt idx="20">
                        <c:v>4.2999999999999997E-2</c:v>
                      </c:pt>
                      <c:pt idx="21">
                        <c:v>4.1000000000000002E-2</c:v>
                      </c:pt>
                      <c:pt idx="22">
                        <c:v>0.05</c:v>
                      </c:pt>
                      <c:pt idx="23">
                        <c:v>5.6000000000000001E-2</c:v>
                      </c:pt>
                      <c:pt idx="24">
                        <c:v>5.5E-2</c:v>
                      </c:pt>
                      <c:pt idx="25">
                        <c:v>5.7000000000000002E-2</c:v>
                      </c:pt>
                      <c:pt idx="26">
                        <c:v>6.4000000000000001E-2</c:v>
                      </c:pt>
                      <c:pt idx="27">
                        <c:v>8.4000000000000005E-2</c:v>
                      </c:pt>
                      <c:pt idx="28">
                        <c:v>0.114</c:v>
                      </c:pt>
                      <c:pt idx="29">
                        <c:v>0.107</c:v>
                      </c:pt>
                      <c:pt idx="30">
                        <c:v>0.15</c:v>
                      </c:pt>
                      <c:pt idx="31">
                        <c:v>0.154</c:v>
                      </c:pt>
                      <c:pt idx="32">
                        <c:v>0.14899999999999999</c:v>
                      </c:pt>
                      <c:pt idx="33">
                        <c:v>0.14799999999999999</c:v>
                      </c:pt>
                      <c:pt idx="34">
                        <c:v>0.13</c:v>
                      </c:pt>
                      <c:pt idx="35">
                        <c:v>0.128</c:v>
                      </c:pt>
                      <c:pt idx="36">
                        <c:v>0.127</c:v>
                      </c:pt>
                      <c:pt idx="37">
                        <c:v>0.12</c:v>
                      </c:pt>
                      <c:pt idx="38">
                        <c:v>0.11799999999999999</c:v>
                      </c:pt>
                      <c:pt idx="39">
                        <c:v>0.104</c:v>
                      </c:pt>
                      <c:pt idx="40">
                        <c:v>6.5000000000000002E-2</c:v>
                      </c:pt>
                      <c:pt idx="41">
                        <c:v>7.4999999999999997E-2</c:v>
                      </c:pt>
                      <c:pt idx="42">
                        <c:v>4.1000000000000002E-2</c:v>
                      </c:pt>
                      <c:pt idx="43">
                        <c:v>3.6999999999999998E-2</c:v>
                      </c:pt>
                      <c:pt idx="44">
                        <c:v>3.7999999999999999E-2</c:v>
                      </c:pt>
                      <c:pt idx="45">
                        <c:v>3.6999999999999998E-2</c:v>
                      </c:pt>
                      <c:pt idx="46">
                        <c:v>4.1000000000000002E-2</c:v>
                      </c:pt>
                      <c:pt idx="47">
                        <c:v>3.4000000000000002E-2</c:v>
                      </c:pt>
                      <c:pt idx="48">
                        <c:v>3.1E-2</c:v>
                      </c:pt>
                      <c:pt idx="49">
                        <c:v>0.03</c:v>
                      </c:pt>
                      <c:pt idx="50">
                        <c:v>3.1E-2</c:v>
                      </c:pt>
                      <c:pt idx="51">
                        <c:v>4.7E-2</c:v>
                      </c:pt>
                      <c:pt idx="52">
                        <c:v>5.5E-2</c:v>
                      </c:pt>
                      <c:pt idx="53">
                        <c:v>5.1999999999999998E-2</c:v>
                      </c:pt>
                      <c:pt idx="54">
                        <c:v>3.6999999999999998E-2</c:v>
                      </c:pt>
                      <c:pt idx="55">
                        <c:v>3.4000000000000002E-2</c:v>
                      </c:pt>
                      <c:pt idx="56">
                        <c:v>3.6999999999999998E-2</c:v>
                      </c:pt>
                      <c:pt idx="57">
                        <c:v>0.05</c:v>
                      </c:pt>
                      <c:pt idx="58">
                        <c:v>5.8000000000000003E-2</c:v>
                      </c:pt>
                      <c:pt idx="59">
                        <c:v>5.6000000000000001E-2</c:v>
                      </c:pt>
                      <c:pt idx="60">
                        <c:v>7.9000000000000001E-2</c:v>
                      </c:pt>
                      <c:pt idx="61">
                        <c:v>9.0999999999999998E-2</c:v>
                      </c:pt>
                      <c:pt idx="62">
                        <c:v>7.6999999999999999E-2</c:v>
                      </c:pt>
                      <c:pt idx="63">
                        <c:v>8.1000000000000003E-2</c:v>
                      </c:pt>
                      <c:pt idx="64">
                        <c:v>8.1000000000000003E-2</c:v>
                      </c:pt>
                      <c:pt idx="65">
                        <c:v>8.5999999999999993E-2</c:v>
                      </c:pt>
                      <c:pt idx="66">
                        <c:v>8.6999999999999994E-2</c:v>
                      </c:pt>
                      <c:pt idx="67">
                        <c:v>9.1999999999999998E-2</c:v>
                      </c:pt>
                      <c:pt idx="68">
                        <c:v>8.2000000000000003E-2</c:v>
                      </c:pt>
                      <c:pt idx="69">
                        <c:v>6.3E-2</c:v>
                      </c:pt>
                      <c:pt idx="70">
                        <c:v>4.8000000000000001E-2</c:v>
                      </c:pt>
                      <c:pt idx="71">
                        <c:v>2.8000000000000001E-2</c:v>
                      </c:pt>
                      <c:pt idx="72">
                        <c:v>1E-3</c:v>
                      </c:pt>
                      <c:pt idx="73">
                        <c:v>-1.2E-2</c:v>
                      </c:pt>
                      <c:pt idx="74">
                        <c:v>-1E-3</c:v>
                      </c:pt>
                      <c:pt idx="75">
                        <c:v>-6.0000000000000001E-3</c:v>
                      </c:pt>
                      <c:pt idx="76">
                        <c:v>1E-3</c:v>
                      </c:pt>
                      <c:pt idx="77">
                        <c:v>-5.0000000000000001E-3</c:v>
                      </c:pt>
                      <c:pt idx="78">
                        <c:v>-1.9E-2</c:v>
                      </c:pt>
                      <c:pt idx="79">
                        <c:v>-2.7E-2</c:v>
                      </c:pt>
                      <c:pt idx="80">
                        <c:v>-5.0000000000000001E-3</c:v>
                      </c:pt>
                      <c:pt idx="81">
                        <c:v>6.0000000000000001E-3</c:v>
                      </c:pt>
                      <c:pt idx="82">
                        <c:v>7.0000000000000001E-3</c:v>
                      </c:pt>
                      <c:pt idx="83">
                        <c:v>4.0000000000000001E-3</c:v>
                      </c:pt>
                      <c:pt idx="84">
                        <c:v>1.2999999999999999E-2</c:v>
                      </c:pt>
                      <c:pt idx="85">
                        <c:v>1.6E-2</c:v>
                      </c:pt>
                      <c:pt idx="86">
                        <c:v>1.0999999999999999E-2</c:v>
                      </c:pt>
                      <c:pt idx="87">
                        <c:v>6.0000000000000001E-3</c:v>
                      </c:pt>
                      <c:pt idx="88">
                        <c:v>3.0000000000000001E-3</c:v>
                      </c:pt>
                      <c:pt idx="89">
                        <c:v>7.0000000000000001E-3</c:v>
                      </c:pt>
                      <c:pt idx="90">
                        <c:v>1.2E-2</c:v>
                      </c:pt>
                      <c:pt idx="91">
                        <c:v>2.1999999999999999E-2</c:v>
                      </c:pt>
                      <c:pt idx="92">
                        <c:v>0.01</c:v>
                      </c:pt>
                      <c:pt idx="93">
                        <c:v>6.0000000000000001E-3</c:v>
                      </c:pt>
                      <c:pt idx="94">
                        <c:v>1.7999999999999999E-2</c:v>
                      </c:pt>
                      <c:pt idx="95">
                        <c:v>1.4999999999999999E-2</c:v>
                      </c:pt>
                      <c:pt idx="96">
                        <c:v>0.02</c:v>
                      </c:pt>
                      <c:pt idx="97">
                        <c:v>1.9E-2</c:v>
                      </c:pt>
                      <c:pt idx="98">
                        <c:v>2.7E-2</c:v>
                      </c:pt>
                      <c:pt idx="99">
                        <c:v>2.9000000000000001E-2</c:v>
                      </c:pt>
                      <c:pt idx="100">
                        <c:v>2.7E-2</c:v>
                      </c:pt>
                      <c:pt idx="101">
                        <c:v>2.1999999999999999E-2</c:v>
                      </c:pt>
                      <c:pt idx="102">
                        <c:v>2.4E-2</c:v>
                      </c:pt>
                      <c:pt idx="103">
                        <c:v>1.9E-2</c:v>
                      </c:pt>
                      <c:pt idx="104">
                        <c:v>6.0000000000000001E-3</c:v>
                      </c:pt>
                      <c:pt idx="105">
                        <c:v>6.0000000000000001E-3</c:v>
                      </c:pt>
                      <c:pt idx="106">
                        <c:v>2E-3</c:v>
                      </c:pt>
                      <c:pt idx="107">
                        <c:v>5.0000000000000001E-3</c:v>
                      </c:pt>
                      <c:pt idx="108">
                        <c:v>-1.2999999999999999E-2</c:v>
                      </c:pt>
                      <c:pt idx="109">
                        <c:v>-1.2E-2</c:v>
                      </c:pt>
                      <c:pt idx="110">
                        <c:v>-1.4999999999999999E-2</c:v>
                      </c:pt>
                      <c:pt idx="111">
                        <c:v>-1.2E-2</c:v>
                      </c:pt>
                      <c:pt idx="112">
                        <c:v>-7.0000000000000001E-3</c:v>
                      </c:pt>
                      <c:pt idx="113">
                        <c:v>-5.0000000000000001E-3</c:v>
                      </c:pt>
                      <c:pt idx="114">
                        <c:v>5.0000000000000001E-3</c:v>
                      </c:pt>
                      <c:pt idx="115">
                        <c:v>8.0000000000000002E-3</c:v>
                      </c:pt>
                      <c:pt idx="116">
                        <c:v>8.9999999999999993E-3</c:v>
                      </c:pt>
                      <c:pt idx="117">
                        <c:v>1.0999999999999999E-2</c:v>
                      </c:pt>
                      <c:pt idx="118">
                        <c:v>1.7000000000000001E-2</c:v>
                      </c:pt>
                      <c:pt idx="119">
                        <c:v>1.9E-2</c:v>
                      </c:pt>
                      <c:pt idx="120">
                        <c:v>3.1E-2</c:v>
                      </c:pt>
                      <c:pt idx="121">
                        <c:v>2.8000000000000001E-2</c:v>
                      </c:pt>
                      <c:pt idx="122">
                        <c:v>3.2000000000000001E-2</c:v>
                      </c:pt>
                      <c:pt idx="123">
                        <c:v>0.03</c:v>
                      </c:pt>
                      <c:pt idx="124">
                        <c:v>2.9000000000000001E-2</c:v>
                      </c:pt>
                      <c:pt idx="125">
                        <c:v>3.2000000000000001E-2</c:v>
                      </c:pt>
                      <c:pt idx="126">
                        <c:v>4.3999999999999997E-2</c:v>
                      </c:pt>
                      <c:pt idx="127">
                        <c:v>3.7999999999999999E-2</c:v>
                      </c:pt>
                      <c:pt idx="128">
                        <c:v>5.2999999999999999E-2</c:v>
                      </c:pt>
                      <c:pt idx="129">
                        <c:v>2.1000000000000001E-2</c:v>
                      </c:pt>
                      <c:pt idx="130">
                        <c:v>3.5999999999999997E-2</c:v>
                      </c:pt>
                      <c:pt idx="131">
                        <c:v>4.2000000000000003E-2</c:v>
                      </c:pt>
                      <c:pt idx="132">
                        <c:v>0.04</c:v>
                      </c:pt>
                      <c:pt idx="133">
                        <c:v>4.1000000000000002E-2</c:v>
                      </c:pt>
                      <c:pt idx="134">
                        <c:v>2.8000000000000001E-2</c:v>
                      </c:pt>
                      <c:pt idx="135">
                        <c:v>3.1E-2</c:v>
                      </c:pt>
                      <c:pt idx="136">
                        <c:v>2.8000000000000001E-2</c:v>
                      </c:pt>
                      <c:pt idx="137">
                        <c:v>3.1E-2</c:v>
                      </c:pt>
                      <c:pt idx="138">
                        <c:v>2.5000000000000001E-2</c:v>
                      </c:pt>
                      <c:pt idx="139">
                        <c:v>3.2000000000000001E-2</c:v>
                      </c:pt>
                      <c:pt idx="140">
                        <c:v>8.9999999999999993E-3</c:v>
                      </c:pt>
                      <c:pt idx="141">
                        <c:v>3.7999999999999999E-2</c:v>
                      </c:pt>
                      <c:pt idx="142">
                        <c:v>5.0000000000000001E-3</c:v>
                      </c:pt>
                      <c:pt idx="143">
                        <c:v>0</c:v>
                      </c:pt>
                      <c:pt idx="144">
                        <c:v>-7.0000000000000001E-3</c:v>
                      </c:pt>
                      <c:pt idx="145">
                        <c:v>-6.0000000000000001E-3</c:v>
                      </c:pt>
                      <c:pt idx="146">
                        <c:v>-4.0000000000000001E-3</c:v>
                      </c:pt>
                      <c:pt idx="147">
                        <c:v>-5.0000000000000001E-3</c:v>
                      </c:pt>
                      <c:pt idx="148">
                        <c:v>-2E-3</c:v>
                      </c:pt>
                      <c:pt idx="149">
                        <c:v>-1.2E-2</c:v>
                      </c:pt>
                      <c:pt idx="150">
                        <c:v>-2.4E-2</c:v>
                      </c:pt>
                      <c:pt idx="151">
                        <c:v>-0.03</c:v>
                      </c:pt>
                      <c:pt idx="152">
                        <c:v>-1.7000000000000001E-2</c:v>
                      </c:pt>
                      <c:pt idx="153">
                        <c:v>-2.1000000000000001E-2</c:v>
                      </c:pt>
                      <c:pt idx="154">
                        <c:v>-1.2999999999999999E-2</c:v>
                      </c:pt>
                      <c:pt idx="155">
                        <c:v>-1.7999999999999999E-2</c:v>
                      </c:pt>
                      <c:pt idx="156">
                        <c:v>-0.01</c:v>
                      </c:pt>
                      <c:pt idx="157">
                        <c:v>-7.0000000000000001E-3</c:v>
                      </c:pt>
                      <c:pt idx="158">
                        <c:v>1E-3</c:v>
                      </c:pt>
                      <c:pt idx="159">
                        <c:v>4.0000000000000001E-3</c:v>
                      </c:pt>
                      <c:pt idx="160">
                        <c:v>2E-3</c:v>
                      </c:pt>
                      <c:pt idx="161">
                        <c:v>7.0000000000000001E-3</c:v>
                      </c:pt>
                      <c:pt idx="162">
                        <c:v>0.01</c:v>
                      </c:pt>
                      <c:pt idx="163">
                        <c:v>1.9E-2</c:v>
                      </c:pt>
                      <c:pt idx="164">
                        <c:v>1.6E-2</c:v>
                      </c:pt>
                      <c:pt idx="165">
                        <c:v>2.4E-2</c:v>
                      </c:pt>
                      <c:pt idx="166">
                        <c:v>2.7E-2</c:v>
                      </c:pt>
                      <c:pt idx="167">
                        <c:v>2.5000000000000001E-2</c:v>
                      </c:pt>
                      <c:pt idx="168">
                        <c:v>2.5999999999999999E-2</c:v>
                      </c:pt>
                      <c:pt idx="169">
                        <c:v>2.3E-2</c:v>
                      </c:pt>
                      <c:pt idx="170">
                        <c:v>1.7000000000000001E-2</c:v>
                      </c:pt>
                      <c:pt idx="171">
                        <c:v>0.02</c:v>
                      </c:pt>
                      <c:pt idx="172">
                        <c:v>2.5000000000000001E-2</c:v>
                      </c:pt>
                      <c:pt idx="173">
                        <c:v>2.5999999999999999E-2</c:v>
                      </c:pt>
                      <c:pt idx="174">
                        <c:v>2.4E-2</c:v>
                      </c:pt>
                      <c:pt idx="175">
                        <c:v>2.1999999999999999E-2</c:v>
                      </c:pt>
                      <c:pt idx="176">
                        <c:v>2.1999999999999999E-2</c:v>
                      </c:pt>
                      <c:pt idx="177">
                        <c:v>1.2E-2</c:v>
                      </c:pt>
                      <c:pt idx="178">
                        <c:v>0.01</c:v>
                      </c:pt>
                      <c:pt idx="179">
                        <c:v>-1E-3</c:v>
                      </c:pt>
                      <c:pt idx="180">
                        <c:v>-8.0000000000000002E-3</c:v>
                      </c:pt>
                      <c:pt idx="181">
                        <c:v>-5.0000000000000001E-3</c:v>
                      </c:pt>
                      <c:pt idx="182">
                        <c:v>-1.2E-2</c:v>
                      </c:pt>
                      <c:pt idx="183">
                        <c:v>7.0000000000000001E-3</c:v>
                      </c:pt>
                      <c:pt idx="184">
                        <c:v>6.0000000000000001E-3</c:v>
                      </c:pt>
                      <c:pt idx="185">
                        <c:v>1.0999999999999999E-2</c:v>
                      </c:pt>
                      <c:pt idx="186">
                        <c:v>4.0000000000000001E-3</c:v>
                      </c:pt>
                      <c:pt idx="187">
                        <c:v>0</c:v>
                      </c:pt>
                      <c:pt idx="188">
                        <c:v>3.0000000000000001E-3</c:v>
                      </c:pt>
                      <c:pt idx="189">
                        <c:v>6.0000000000000001E-3</c:v>
                      </c:pt>
                      <c:pt idx="190">
                        <c:v>-2E-3</c:v>
                      </c:pt>
                      <c:pt idx="191">
                        <c:v>-3.0000000000000001E-3</c:v>
                      </c:pt>
                      <c:pt idx="192">
                        <c:v>5.0000000000000001E-3</c:v>
                      </c:pt>
                      <c:pt idx="193">
                        <c:v>-1E-3</c:v>
                      </c:pt>
                      <c:pt idx="194">
                        <c:v>7.0000000000000001E-3</c:v>
                      </c:pt>
                      <c:pt idx="195">
                        <c:v>4.0000000000000001E-3</c:v>
                      </c:pt>
                      <c:pt idx="196">
                        <c:v>5.0000000000000001E-3</c:v>
                      </c:pt>
                      <c:pt idx="197">
                        <c:v>-4.0000000000000001E-3</c:v>
                      </c:pt>
                      <c:pt idx="198">
                        <c:v>5.0000000000000001E-3</c:v>
                      </c:pt>
                      <c:pt idx="199">
                        <c:v>6.0000000000000001E-3</c:v>
                      </c:pt>
                      <c:pt idx="200">
                        <c:v>2E-3</c:v>
                      </c:pt>
                      <c:pt idx="201">
                        <c:v>2E-3</c:v>
                      </c:pt>
                      <c:pt idx="202">
                        <c:v>-2E-3</c:v>
                      </c:pt>
                      <c:pt idx="203">
                        <c:v>1E-3</c:v>
                      </c:pt>
                      <c:pt idx="204">
                        <c:v>-1E-3</c:v>
                      </c:pt>
                      <c:pt idx="205">
                        <c:v>-1E-3</c:v>
                      </c:pt>
                      <c:pt idx="206">
                        <c:v>7.0000000000000001E-3</c:v>
                      </c:pt>
                      <c:pt idx="207">
                        <c:v>1.2999999999999999E-2</c:v>
                      </c:pt>
                      <c:pt idx="208">
                        <c:v>1.6E-2</c:v>
                      </c:pt>
                      <c:pt idx="209">
                        <c:v>2.1999999999999999E-2</c:v>
                      </c:pt>
                      <c:pt idx="210">
                        <c:v>1.4999999999999999E-2</c:v>
                      </c:pt>
                      <c:pt idx="211">
                        <c:v>2.3E-2</c:v>
                      </c:pt>
                      <c:pt idx="212">
                        <c:v>2.5000000000000001E-2</c:v>
                      </c:pt>
                      <c:pt idx="213">
                        <c:v>3.5999999999999997E-2</c:v>
                      </c:pt>
                      <c:pt idx="214">
                        <c:v>4.2000000000000003E-2</c:v>
                      </c:pt>
                      <c:pt idx="215">
                        <c:v>3.7999999999999999E-2</c:v>
                      </c:pt>
                      <c:pt idx="216">
                        <c:v>0.04</c:v>
                      </c:pt>
                      <c:pt idx="217">
                        <c:v>5.1999999999999998E-2</c:v>
                      </c:pt>
                      <c:pt idx="218">
                        <c:v>5.1999999999999998E-2</c:v>
                      </c:pt>
                      <c:pt idx="219">
                        <c:v>6.5000000000000002E-2</c:v>
                      </c:pt>
                      <c:pt idx="220">
                        <c:v>6.5000000000000002E-2</c:v>
                      </c:pt>
                      <c:pt idx="221">
                        <c:v>6.3E-2</c:v>
                      </c:pt>
                      <c:pt idx="222">
                        <c:v>0.107</c:v>
                      </c:pt>
                      <c:pt idx="223">
                        <c:v>0.09</c:v>
                      </c:pt>
                      <c:pt idx="224">
                        <c:v>0.111</c:v>
                      </c:pt>
                      <c:pt idx="225">
                        <c:v>0.11</c:v>
                      </c:pt>
                      <c:pt idx="226">
                        <c:v>0.12</c:v>
                      </c:pt>
                      <c:pt idx="227">
                        <c:v>0.13700000000000001</c:v>
                      </c:pt>
                      <c:pt idx="228">
                        <c:v>0.152</c:v>
                      </c:pt>
                      <c:pt idx="229">
                        <c:v>0.158</c:v>
                      </c:pt>
                      <c:pt idx="230">
                        <c:v>0.155</c:v>
                      </c:pt>
                      <c:pt idx="231">
                        <c:v>0.14099999999999999</c:v>
                      </c:pt>
                      <c:pt idx="232">
                        <c:v>0.13700000000000001</c:v>
                      </c:pt>
                      <c:pt idx="233">
                        <c:v>0.14299999999999999</c:v>
                      </c:pt>
                      <c:pt idx="234">
                        <c:v>0.11899999999999999</c:v>
                      </c:pt>
                      <c:pt idx="235">
                        <c:v>0.129</c:v>
                      </c:pt>
                      <c:pt idx="236">
                        <c:v>0.10199999999999999</c:v>
                      </c:pt>
                      <c:pt idx="237">
                        <c:v>8.4000000000000005E-2</c:v>
                      </c:pt>
                      <c:pt idx="238">
                        <c:v>5.8999999999999997E-2</c:v>
                      </c:pt>
                      <c:pt idx="239">
                        <c:v>5.3999999999999999E-2</c:v>
                      </c:pt>
                      <c:pt idx="240">
                        <c:v>0.03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869A-4379-ABBF-96C64D9CF373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Data!$I$1</c15:sqref>
                        </c15:formulaRef>
                      </c:ext>
                    </c:extLst>
                    <c:strCache>
                      <c:ptCount val="1"/>
                      <c:pt idx="0">
                        <c:v>Natural gas (piped)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Data!$I$2:$I$242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0.27500000000000002</c:v>
                      </c:pt>
                      <c:pt idx="1">
                        <c:v>0.25900000000000001</c:v>
                      </c:pt>
                      <c:pt idx="2">
                        <c:v>0.248</c:v>
                      </c:pt>
                      <c:pt idx="3">
                        <c:v>0.20399999999999999</c:v>
                      </c:pt>
                      <c:pt idx="4">
                        <c:v>0.16400000000000001</c:v>
                      </c:pt>
                      <c:pt idx="5">
                        <c:v>0.17399999999999999</c:v>
                      </c:pt>
                      <c:pt idx="6">
                        <c:v>0.17</c:v>
                      </c:pt>
                      <c:pt idx="7">
                        <c:v>0.13100000000000001</c:v>
                      </c:pt>
                      <c:pt idx="8">
                        <c:v>-3.2000000000000001E-2</c:v>
                      </c:pt>
                      <c:pt idx="9">
                        <c:v>7.0000000000000001E-3</c:v>
                      </c:pt>
                      <c:pt idx="10">
                        <c:v>3.9E-2</c:v>
                      </c:pt>
                      <c:pt idx="11">
                        <c:v>5.5E-2</c:v>
                      </c:pt>
                      <c:pt idx="12">
                        <c:v>7.0999999999999994E-2</c:v>
                      </c:pt>
                      <c:pt idx="13">
                        <c:v>9.4E-2</c:v>
                      </c:pt>
                      <c:pt idx="14">
                        <c:v>6.2E-2</c:v>
                      </c:pt>
                      <c:pt idx="15">
                        <c:v>0.08</c:v>
                      </c:pt>
                      <c:pt idx="16">
                        <c:v>0.17100000000000001</c:v>
                      </c:pt>
                      <c:pt idx="17">
                        <c:v>0.16400000000000001</c:v>
                      </c:pt>
                      <c:pt idx="18">
                        <c:v>0.112</c:v>
                      </c:pt>
                      <c:pt idx="19">
                        <c:v>0.09</c:v>
                      </c:pt>
                      <c:pt idx="20">
                        <c:v>0.109</c:v>
                      </c:pt>
                      <c:pt idx="21">
                        <c:v>0.16400000000000001</c:v>
                      </c:pt>
                      <c:pt idx="22">
                        <c:v>0.14699999999999999</c:v>
                      </c:pt>
                      <c:pt idx="23">
                        <c:v>7.6999999999999999E-2</c:v>
                      </c:pt>
                      <c:pt idx="24">
                        <c:v>0.106</c:v>
                      </c:pt>
                      <c:pt idx="25">
                        <c:v>0.11899999999999999</c:v>
                      </c:pt>
                      <c:pt idx="26">
                        <c:v>0.28100000000000003</c:v>
                      </c:pt>
                      <c:pt idx="27">
                        <c:v>0.45300000000000001</c:v>
                      </c:pt>
                      <c:pt idx="28">
                        <c:v>0.36099999999999999</c:v>
                      </c:pt>
                      <c:pt idx="29">
                        <c:v>0.30199999999999999</c:v>
                      </c:pt>
                      <c:pt idx="30">
                        <c:v>0.34499999999999997</c:v>
                      </c:pt>
                      <c:pt idx="31">
                        <c:v>0.26700000000000002</c:v>
                      </c:pt>
                      <c:pt idx="32">
                        <c:v>0.219</c:v>
                      </c:pt>
                      <c:pt idx="33">
                        <c:v>0.11</c:v>
                      </c:pt>
                      <c:pt idx="34">
                        <c:v>0.1</c:v>
                      </c:pt>
                      <c:pt idx="35">
                        <c:v>7.5999999999999998E-2</c:v>
                      </c:pt>
                      <c:pt idx="36">
                        <c:v>0.04</c:v>
                      </c:pt>
                      <c:pt idx="37">
                        <c:v>2.8000000000000001E-2</c:v>
                      </c:pt>
                      <c:pt idx="38">
                        <c:v>-6.0999999999999999E-2</c:v>
                      </c:pt>
                      <c:pt idx="39">
                        <c:v>-0.24</c:v>
                      </c:pt>
                      <c:pt idx="40">
                        <c:v>-0.19800000000000001</c:v>
                      </c:pt>
                      <c:pt idx="41">
                        <c:v>-0.14199999999999999</c:v>
                      </c:pt>
                      <c:pt idx="42">
                        <c:v>-0.17699999999999999</c:v>
                      </c:pt>
                      <c:pt idx="43">
                        <c:v>-9.7000000000000003E-2</c:v>
                      </c:pt>
                      <c:pt idx="44">
                        <c:v>-3.2000000000000001E-2</c:v>
                      </c:pt>
                      <c:pt idx="45">
                        <c:v>2E-3</c:v>
                      </c:pt>
                      <c:pt idx="46">
                        <c:v>1.7000000000000001E-2</c:v>
                      </c:pt>
                      <c:pt idx="47">
                        <c:v>7.1999999999999995E-2</c:v>
                      </c:pt>
                      <c:pt idx="48">
                        <c:v>5.1999999999999998E-2</c:v>
                      </c:pt>
                      <c:pt idx="49">
                        <c:v>5.0000000000000001E-3</c:v>
                      </c:pt>
                      <c:pt idx="50">
                        <c:v>-2.5999999999999999E-2</c:v>
                      </c:pt>
                      <c:pt idx="51">
                        <c:v>5.8999999999999997E-2</c:v>
                      </c:pt>
                      <c:pt idx="52">
                        <c:v>1.9E-2</c:v>
                      </c:pt>
                      <c:pt idx="53">
                        <c:v>-4.0000000000000001E-3</c:v>
                      </c:pt>
                      <c:pt idx="54">
                        <c:v>1.2E-2</c:v>
                      </c:pt>
                      <c:pt idx="55">
                        <c:v>3.5000000000000003E-2</c:v>
                      </c:pt>
                      <c:pt idx="56">
                        <c:v>5.2999999999999999E-2</c:v>
                      </c:pt>
                      <c:pt idx="57">
                        <c:v>0.109</c:v>
                      </c:pt>
                      <c:pt idx="58">
                        <c:v>0.16500000000000001</c:v>
                      </c:pt>
                      <c:pt idx="59">
                        <c:v>0.215</c:v>
                      </c:pt>
                      <c:pt idx="60">
                        <c:v>0.32700000000000001</c:v>
                      </c:pt>
                      <c:pt idx="61">
                        <c:v>0.29299999999999998</c:v>
                      </c:pt>
                      <c:pt idx="62">
                        <c:v>0.19</c:v>
                      </c:pt>
                      <c:pt idx="63">
                        <c:v>0.13900000000000001</c:v>
                      </c:pt>
                      <c:pt idx="64">
                        <c:v>7.4999999999999997E-2</c:v>
                      </c:pt>
                      <c:pt idx="65">
                        <c:v>5.5E-2</c:v>
                      </c:pt>
                      <c:pt idx="66">
                        <c:v>3.2000000000000001E-2</c:v>
                      </c:pt>
                      <c:pt idx="67">
                        <c:v>-3.3000000000000002E-2</c:v>
                      </c:pt>
                      <c:pt idx="68">
                        <c:v>-0.114</c:v>
                      </c:pt>
                      <c:pt idx="69">
                        <c:v>-0.21</c:v>
                      </c:pt>
                      <c:pt idx="70">
                        <c:v>-0.29399999999999998</c:v>
                      </c:pt>
                      <c:pt idx="71">
                        <c:v>-0.32200000000000001</c:v>
                      </c:pt>
                      <c:pt idx="72">
                        <c:v>-0.36199999999999999</c:v>
                      </c:pt>
                      <c:pt idx="73">
                        <c:v>-0.32700000000000001</c:v>
                      </c:pt>
                      <c:pt idx="74">
                        <c:v>-0.28000000000000003</c:v>
                      </c:pt>
                      <c:pt idx="75">
                        <c:v>-0.24</c:v>
                      </c:pt>
                      <c:pt idx="76">
                        <c:v>-0.186</c:v>
                      </c:pt>
                      <c:pt idx="77">
                        <c:v>-0.18099999999999999</c:v>
                      </c:pt>
                      <c:pt idx="78">
                        <c:v>-0.122</c:v>
                      </c:pt>
                      <c:pt idx="79">
                        <c:v>-8.4000000000000005E-2</c:v>
                      </c:pt>
                      <c:pt idx="80">
                        <c:v>-5.5E-2</c:v>
                      </c:pt>
                      <c:pt idx="81">
                        <c:v>-2.9000000000000001E-2</c:v>
                      </c:pt>
                      <c:pt idx="82">
                        <c:v>2.3E-2</c:v>
                      </c:pt>
                      <c:pt idx="83">
                        <c:v>1.9E-2</c:v>
                      </c:pt>
                      <c:pt idx="84">
                        <c:v>3.1E-2</c:v>
                      </c:pt>
                      <c:pt idx="85">
                        <c:v>3.7999999999999999E-2</c:v>
                      </c:pt>
                      <c:pt idx="86">
                        <c:v>0.03</c:v>
                      </c:pt>
                      <c:pt idx="87">
                        <c:v>1.9E-2</c:v>
                      </c:pt>
                      <c:pt idx="88">
                        <c:v>-4.8000000000000001E-2</c:v>
                      </c:pt>
                      <c:pt idx="89">
                        <c:v>-2.8000000000000001E-2</c:v>
                      </c:pt>
                      <c:pt idx="90">
                        <c:v>-6.4000000000000001E-2</c:v>
                      </c:pt>
                      <c:pt idx="91">
                        <c:v>-5.8999999999999997E-2</c:v>
                      </c:pt>
                      <c:pt idx="92">
                        <c:v>-5.5E-2</c:v>
                      </c:pt>
                      <c:pt idx="93">
                        <c:v>-1.4999999999999999E-2</c:v>
                      </c:pt>
                      <c:pt idx="94">
                        <c:v>-1.2E-2</c:v>
                      </c:pt>
                      <c:pt idx="95">
                        <c:v>-8.0000000000000002E-3</c:v>
                      </c:pt>
                      <c:pt idx="96">
                        <c:v>-2.8000000000000001E-2</c:v>
                      </c:pt>
                      <c:pt idx="97">
                        <c:v>-0.02</c:v>
                      </c:pt>
                      <c:pt idx="98">
                        <c:v>2E-3</c:v>
                      </c:pt>
                      <c:pt idx="99">
                        <c:v>-2.1999999999999999E-2</c:v>
                      </c:pt>
                      <c:pt idx="100">
                        <c:v>-1.2999999999999999E-2</c:v>
                      </c:pt>
                      <c:pt idx="101">
                        <c:v>-3.6999999999999998E-2</c:v>
                      </c:pt>
                      <c:pt idx="102">
                        <c:v>-5.5E-2</c:v>
                      </c:pt>
                      <c:pt idx="103">
                        <c:v>-9.8000000000000004E-2</c:v>
                      </c:pt>
                      <c:pt idx="104">
                        <c:v>-9.0999999999999998E-2</c:v>
                      </c:pt>
                      <c:pt idx="105">
                        <c:v>-0.11600000000000001</c:v>
                      </c:pt>
                      <c:pt idx="106">
                        <c:v>-0.14899999999999999</c:v>
                      </c:pt>
                      <c:pt idx="107">
                        <c:v>-0.13600000000000001</c:v>
                      </c:pt>
                      <c:pt idx="108">
                        <c:v>-0.127</c:v>
                      </c:pt>
                      <c:pt idx="109">
                        <c:v>-0.112</c:v>
                      </c:pt>
                      <c:pt idx="110">
                        <c:v>-0.107</c:v>
                      </c:pt>
                      <c:pt idx="111">
                        <c:v>-8.4000000000000005E-2</c:v>
                      </c:pt>
                      <c:pt idx="112">
                        <c:v>-4.7E-2</c:v>
                      </c:pt>
                      <c:pt idx="113">
                        <c:v>-2.9000000000000001E-2</c:v>
                      </c:pt>
                      <c:pt idx="114">
                        <c:v>-2.5000000000000001E-2</c:v>
                      </c:pt>
                      <c:pt idx="115">
                        <c:v>1.2999999999999999E-2</c:v>
                      </c:pt>
                      <c:pt idx="116">
                        <c:v>1.7999999999999999E-2</c:v>
                      </c:pt>
                      <c:pt idx="117">
                        <c:v>7.5999999999999998E-2</c:v>
                      </c:pt>
                      <c:pt idx="118">
                        <c:v>0.14199999999999999</c:v>
                      </c:pt>
                      <c:pt idx="119">
                        <c:v>0.11700000000000001</c:v>
                      </c:pt>
                      <c:pt idx="120">
                        <c:v>8.7999999999999995E-2</c:v>
                      </c:pt>
                      <c:pt idx="121">
                        <c:v>4.8000000000000001E-2</c:v>
                      </c:pt>
                      <c:pt idx="122">
                        <c:v>5.2999999999999999E-2</c:v>
                      </c:pt>
                      <c:pt idx="123">
                        <c:v>4.3999999999999997E-2</c:v>
                      </c:pt>
                      <c:pt idx="124">
                        <c:v>0.01</c:v>
                      </c:pt>
                      <c:pt idx="125">
                        <c:v>-1E-3</c:v>
                      </c:pt>
                      <c:pt idx="126">
                        <c:v>4.9000000000000002E-2</c:v>
                      </c:pt>
                      <c:pt idx="127">
                        <c:v>8.3000000000000004E-2</c:v>
                      </c:pt>
                      <c:pt idx="128">
                        <c:v>0.16400000000000001</c:v>
                      </c:pt>
                      <c:pt idx="129">
                        <c:v>0.11799999999999999</c:v>
                      </c:pt>
                      <c:pt idx="130">
                        <c:v>7.2999999999999995E-2</c:v>
                      </c:pt>
                      <c:pt idx="131">
                        <c:v>5.0999999999999997E-2</c:v>
                      </c:pt>
                      <c:pt idx="132">
                        <c:v>6.9000000000000006E-2</c:v>
                      </c:pt>
                      <c:pt idx="133">
                        <c:v>5.8000000000000003E-2</c:v>
                      </c:pt>
                      <c:pt idx="134">
                        <c:v>5.8000000000000003E-2</c:v>
                      </c:pt>
                      <c:pt idx="135">
                        <c:v>3.4000000000000002E-2</c:v>
                      </c:pt>
                      <c:pt idx="136">
                        <c:v>3.2000000000000001E-2</c:v>
                      </c:pt>
                      <c:pt idx="137">
                        <c:v>5.8000000000000003E-2</c:v>
                      </c:pt>
                      <c:pt idx="138">
                        <c:v>-4.0000000000000001E-3</c:v>
                      </c:pt>
                      <c:pt idx="139">
                        <c:v>-6.5000000000000002E-2</c:v>
                      </c:pt>
                      <c:pt idx="140">
                        <c:v>-0.14399999999999999</c:v>
                      </c:pt>
                      <c:pt idx="141">
                        <c:v>-0.16300000000000001</c:v>
                      </c:pt>
                      <c:pt idx="142">
                        <c:v>-0.154</c:v>
                      </c:pt>
                      <c:pt idx="143">
                        <c:v>-0.13</c:v>
                      </c:pt>
                      <c:pt idx="144">
                        <c:v>-0.14199999999999999</c:v>
                      </c:pt>
                      <c:pt idx="145">
                        <c:v>-0.115</c:v>
                      </c:pt>
                      <c:pt idx="146">
                        <c:v>-0.121</c:v>
                      </c:pt>
                      <c:pt idx="147">
                        <c:v>-0.11</c:v>
                      </c:pt>
                      <c:pt idx="148">
                        <c:v>-0.11700000000000001</c:v>
                      </c:pt>
                      <c:pt idx="149">
                        <c:v>-0.14899999999999999</c:v>
                      </c:pt>
                      <c:pt idx="150">
                        <c:v>-0.127</c:v>
                      </c:pt>
                      <c:pt idx="151">
                        <c:v>-0.10299999999999999</c:v>
                      </c:pt>
                      <c:pt idx="152">
                        <c:v>-9.1999999999999998E-2</c:v>
                      </c:pt>
                      <c:pt idx="153">
                        <c:v>-6.5000000000000002E-2</c:v>
                      </c:pt>
                      <c:pt idx="154">
                        <c:v>-4.7E-2</c:v>
                      </c:pt>
                      <c:pt idx="155">
                        <c:v>-0.05</c:v>
                      </c:pt>
                      <c:pt idx="156">
                        <c:v>-4.0000000000000001E-3</c:v>
                      </c:pt>
                      <c:pt idx="157">
                        <c:v>1.0999999999999999E-2</c:v>
                      </c:pt>
                      <c:pt idx="158">
                        <c:v>2.9000000000000001E-2</c:v>
                      </c:pt>
                      <c:pt idx="159">
                        <c:v>4.8000000000000001E-2</c:v>
                      </c:pt>
                      <c:pt idx="160">
                        <c:v>6.2E-2</c:v>
                      </c:pt>
                      <c:pt idx="161">
                        <c:v>7.8E-2</c:v>
                      </c:pt>
                      <c:pt idx="162">
                        <c:v>0.10100000000000001</c:v>
                      </c:pt>
                      <c:pt idx="163">
                        <c:v>0.109</c:v>
                      </c:pt>
                      <c:pt idx="164">
                        <c:v>0.10299999999999999</c:v>
                      </c:pt>
                      <c:pt idx="165">
                        <c:v>0.12</c:v>
                      </c:pt>
                      <c:pt idx="166">
                        <c:v>0.128</c:v>
                      </c:pt>
                      <c:pt idx="167">
                        <c:v>0.128</c:v>
                      </c:pt>
                      <c:pt idx="168">
                        <c:v>7.4999999999999997E-2</c:v>
                      </c:pt>
                      <c:pt idx="169">
                        <c:v>5.3999999999999999E-2</c:v>
                      </c:pt>
                      <c:pt idx="170">
                        <c:v>3.7999999999999999E-2</c:v>
                      </c:pt>
                      <c:pt idx="171">
                        <c:v>3.2000000000000001E-2</c:v>
                      </c:pt>
                      <c:pt idx="172">
                        <c:v>3.5999999999999997E-2</c:v>
                      </c:pt>
                      <c:pt idx="173">
                        <c:v>4.7E-2</c:v>
                      </c:pt>
                      <c:pt idx="174">
                        <c:v>2E-3</c:v>
                      </c:pt>
                      <c:pt idx="175">
                        <c:v>3.7999999999999999E-2</c:v>
                      </c:pt>
                      <c:pt idx="176">
                        <c:v>3.4000000000000002E-2</c:v>
                      </c:pt>
                      <c:pt idx="177">
                        <c:v>0.01</c:v>
                      </c:pt>
                      <c:pt idx="178">
                        <c:v>-8.0000000000000002E-3</c:v>
                      </c:pt>
                      <c:pt idx="179">
                        <c:v>-2.1000000000000001E-2</c:v>
                      </c:pt>
                      <c:pt idx="180">
                        <c:v>-1.2999999999999999E-2</c:v>
                      </c:pt>
                      <c:pt idx="181">
                        <c:v>1E-3</c:v>
                      </c:pt>
                      <c:pt idx="182">
                        <c:v>-1.2E-2</c:v>
                      </c:pt>
                      <c:pt idx="183">
                        <c:v>-2.1000000000000001E-2</c:v>
                      </c:pt>
                      <c:pt idx="184">
                        <c:v>-2.1000000000000001E-2</c:v>
                      </c:pt>
                      <c:pt idx="185">
                        <c:v>2.3E-2</c:v>
                      </c:pt>
                      <c:pt idx="186">
                        <c:v>4.2999999999999997E-2</c:v>
                      </c:pt>
                      <c:pt idx="187">
                        <c:v>-2.5999999999999999E-2</c:v>
                      </c:pt>
                      <c:pt idx="188">
                        <c:v>-1.4E-2</c:v>
                      </c:pt>
                      <c:pt idx="189">
                        <c:v>-1.9E-2</c:v>
                      </c:pt>
                      <c:pt idx="190">
                        <c:v>-2.5999999999999999E-2</c:v>
                      </c:pt>
                      <c:pt idx="191">
                        <c:v>-2.1000000000000001E-2</c:v>
                      </c:pt>
                      <c:pt idx="192">
                        <c:v>-2.9000000000000001E-2</c:v>
                      </c:pt>
                      <c:pt idx="193">
                        <c:v>-3.5000000000000003E-2</c:v>
                      </c:pt>
                      <c:pt idx="194">
                        <c:v>-2.7E-2</c:v>
                      </c:pt>
                      <c:pt idx="195">
                        <c:v>2E-3</c:v>
                      </c:pt>
                      <c:pt idx="196">
                        <c:v>1.0999999999999999E-2</c:v>
                      </c:pt>
                      <c:pt idx="197">
                        <c:v>-3.5000000000000003E-2</c:v>
                      </c:pt>
                      <c:pt idx="198">
                        <c:v>-3.2000000000000001E-2</c:v>
                      </c:pt>
                      <c:pt idx="199">
                        <c:v>-0.02</c:v>
                      </c:pt>
                      <c:pt idx="200">
                        <c:v>-2.9000000000000001E-2</c:v>
                      </c:pt>
                      <c:pt idx="201">
                        <c:v>-1.9E-2</c:v>
                      </c:pt>
                      <c:pt idx="202">
                        <c:v>-3.0000000000000001E-3</c:v>
                      </c:pt>
                      <c:pt idx="203">
                        <c:v>-2E-3</c:v>
                      </c:pt>
                      <c:pt idx="204">
                        <c:v>-3.0000000000000001E-3</c:v>
                      </c:pt>
                      <c:pt idx="205">
                        <c:v>-5.0000000000000001E-3</c:v>
                      </c:pt>
                      <c:pt idx="206">
                        <c:v>3.7999999999999999E-2</c:v>
                      </c:pt>
                      <c:pt idx="207">
                        <c:v>1.7999999999999999E-2</c:v>
                      </c:pt>
                      <c:pt idx="208">
                        <c:v>4.3999999999999997E-2</c:v>
                      </c:pt>
                      <c:pt idx="209">
                        <c:v>4.1000000000000002E-2</c:v>
                      </c:pt>
                      <c:pt idx="210">
                        <c:v>4.2999999999999997E-2</c:v>
                      </c:pt>
                      <c:pt idx="211">
                        <c:v>6.7000000000000004E-2</c:v>
                      </c:pt>
                      <c:pt idx="212">
                        <c:v>9.8000000000000004E-2</c:v>
                      </c:pt>
                      <c:pt idx="213">
                        <c:v>0.121</c:v>
                      </c:pt>
                      <c:pt idx="214">
                        <c:v>0.13500000000000001</c:v>
                      </c:pt>
                      <c:pt idx="215">
                        <c:v>0.156</c:v>
                      </c:pt>
                      <c:pt idx="216">
                        <c:v>0.19</c:v>
                      </c:pt>
                      <c:pt idx="217">
                        <c:v>0.21099999999999999</c:v>
                      </c:pt>
                      <c:pt idx="218">
                        <c:v>0.20599999999999999</c:v>
                      </c:pt>
                      <c:pt idx="219">
                        <c:v>0.28100000000000003</c:v>
                      </c:pt>
                      <c:pt idx="220">
                        <c:v>0.251</c:v>
                      </c:pt>
                      <c:pt idx="221">
                        <c:v>0.24099999999999999</c:v>
                      </c:pt>
                      <c:pt idx="222">
                        <c:v>0.23899999999999999</c:v>
                      </c:pt>
                      <c:pt idx="223">
                        <c:v>0.23799999999999999</c:v>
                      </c:pt>
                      <c:pt idx="224">
                        <c:v>0.216</c:v>
                      </c:pt>
                      <c:pt idx="225">
                        <c:v>0.22700000000000001</c:v>
                      </c:pt>
                      <c:pt idx="226">
                        <c:v>0.30199999999999999</c:v>
                      </c:pt>
                      <c:pt idx="227">
                        <c:v>0.38400000000000001</c:v>
                      </c:pt>
                      <c:pt idx="228">
                        <c:v>0.30499999999999999</c:v>
                      </c:pt>
                      <c:pt idx="229">
                        <c:v>0.33</c:v>
                      </c:pt>
                      <c:pt idx="230">
                        <c:v>0.33100000000000002</c:v>
                      </c:pt>
                      <c:pt idx="231">
                        <c:v>0.2</c:v>
                      </c:pt>
                      <c:pt idx="232">
                        <c:v>0.155</c:v>
                      </c:pt>
                      <c:pt idx="233">
                        <c:v>0.193</c:v>
                      </c:pt>
                      <c:pt idx="234">
                        <c:v>0.26700000000000002</c:v>
                      </c:pt>
                      <c:pt idx="235">
                        <c:v>0.14299999999999999</c:v>
                      </c:pt>
                      <c:pt idx="236">
                        <c:v>5.5E-2</c:v>
                      </c:pt>
                      <c:pt idx="237">
                        <c:v>-2.1000000000000001E-2</c:v>
                      </c:pt>
                      <c:pt idx="238">
                        <c:v>-0.11</c:v>
                      </c:pt>
                      <c:pt idx="239">
                        <c:v>-0.186</c:v>
                      </c:pt>
                      <c:pt idx="240">
                        <c:v>-0.13700000000000001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869A-4379-ABBF-96C64D9CF373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Data!$J$1</c15:sqref>
                        </c15:formulaRef>
                      </c:ext>
                    </c:extLst>
                    <c:strCache>
                      <c:ptCount val="1"/>
                      <c:pt idx="0">
                        <c:v>All items less food and energy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Data!$J$2:$J$242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1.4999999999999999E-2</c:v>
                      </c:pt>
                      <c:pt idx="1">
                        <c:v>1.2999999999999999E-2</c:v>
                      </c:pt>
                      <c:pt idx="2">
                        <c:v>1.2E-2</c:v>
                      </c:pt>
                      <c:pt idx="3">
                        <c:v>1.2999999999999999E-2</c:v>
                      </c:pt>
                      <c:pt idx="4">
                        <c:v>1.0999999999999999E-2</c:v>
                      </c:pt>
                      <c:pt idx="5">
                        <c:v>1.0999999999999999E-2</c:v>
                      </c:pt>
                      <c:pt idx="6">
                        <c:v>1.0999999999999999E-2</c:v>
                      </c:pt>
                      <c:pt idx="7">
                        <c:v>1.2E-2</c:v>
                      </c:pt>
                      <c:pt idx="8">
                        <c:v>1.6E-2</c:v>
                      </c:pt>
                      <c:pt idx="9">
                        <c:v>1.7999999999999999E-2</c:v>
                      </c:pt>
                      <c:pt idx="10">
                        <c:v>1.7000000000000001E-2</c:v>
                      </c:pt>
                      <c:pt idx="11">
                        <c:v>1.9E-2</c:v>
                      </c:pt>
                      <c:pt idx="12">
                        <c:v>1.7999999999999999E-2</c:v>
                      </c:pt>
                      <c:pt idx="13">
                        <c:v>1.7000000000000001E-2</c:v>
                      </c:pt>
                      <c:pt idx="14">
                        <c:v>0.02</c:v>
                      </c:pt>
                      <c:pt idx="15">
                        <c:v>0.02</c:v>
                      </c:pt>
                      <c:pt idx="16">
                        <c:v>2.1999999999999999E-2</c:v>
                      </c:pt>
                      <c:pt idx="17">
                        <c:v>2.1999999999999999E-2</c:v>
                      </c:pt>
                      <c:pt idx="18">
                        <c:v>2.3E-2</c:v>
                      </c:pt>
                      <c:pt idx="19">
                        <c:v>2.4E-2</c:v>
                      </c:pt>
                      <c:pt idx="20">
                        <c:v>2.3E-2</c:v>
                      </c:pt>
                      <c:pt idx="21">
                        <c:v>2.1999999999999999E-2</c:v>
                      </c:pt>
                      <c:pt idx="22">
                        <c:v>2.1999999999999999E-2</c:v>
                      </c:pt>
                      <c:pt idx="23">
                        <c:v>0.02</c:v>
                      </c:pt>
                      <c:pt idx="24">
                        <c:v>2.1000000000000001E-2</c:v>
                      </c:pt>
                      <c:pt idx="25">
                        <c:v>2.1000000000000001E-2</c:v>
                      </c:pt>
                      <c:pt idx="26">
                        <c:v>0.02</c:v>
                      </c:pt>
                      <c:pt idx="27">
                        <c:v>2.1000000000000001E-2</c:v>
                      </c:pt>
                      <c:pt idx="28">
                        <c:v>2.1000000000000001E-2</c:v>
                      </c:pt>
                      <c:pt idx="29">
                        <c:v>2.1999999999999999E-2</c:v>
                      </c:pt>
                      <c:pt idx="30">
                        <c:v>2.1000000000000001E-2</c:v>
                      </c:pt>
                      <c:pt idx="31">
                        <c:v>2.1000000000000001E-2</c:v>
                      </c:pt>
                      <c:pt idx="32">
                        <c:v>2.1000000000000001E-2</c:v>
                      </c:pt>
                      <c:pt idx="33">
                        <c:v>2.3E-2</c:v>
                      </c:pt>
                      <c:pt idx="34">
                        <c:v>2.4E-2</c:v>
                      </c:pt>
                      <c:pt idx="35">
                        <c:v>2.5999999999999999E-2</c:v>
                      </c:pt>
                      <c:pt idx="36">
                        <c:v>2.7E-2</c:v>
                      </c:pt>
                      <c:pt idx="37">
                        <c:v>2.8000000000000001E-2</c:v>
                      </c:pt>
                      <c:pt idx="38">
                        <c:v>2.9000000000000001E-2</c:v>
                      </c:pt>
                      <c:pt idx="39">
                        <c:v>2.7E-2</c:v>
                      </c:pt>
                      <c:pt idx="40">
                        <c:v>2.5999999999999999E-2</c:v>
                      </c:pt>
                      <c:pt idx="41">
                        <c:v>2.5999999999999999E-2</c:v>
                      </c:pt>
                      <c:pt idx="42">
                        <c:v>2.7E-2</c:v>
                      </c:pt>
                      <c:pt idx="43">
                        <c:v>2.7E-2</c:v>
                      </c:pt>
                      <c:pt idx="44">
                        <c:v>2.5000000000000001E-2</c:v>
                      </c:pt>
                      <c:pt idx="45">
                        <c:v>2.3E-2</c:v>
                      </c:pt>
                      <c:pt idx="46">
                        <c:v>2.1999999999999999E-2</c:v>
                      </c:pt>
                      <c:pt idx="47">
                        <c:v>2.1999999999999999E-2</c:v>
                      </c:pt>
                      <c:pt idx="48">
                        <c:v>2.1999999999999999E-2</c:v>
                      </c:pt>
                      <c:pt idx="49">
                        <c:v>2.1000000000000001E-2</c:v>
                      </c:pt>
                      <c:pt idx="50">
                        <c:v>2.1000000000000001E-2</c:v>
                      </c:pt>
                      <c:pt idx="51">
                        <c:v>2.1999999999999999E-2</c:v>
                      </c:pt>
                      <c:pt idx="52">
                        <c:v>2.3E-2</c:v>
                      </c:pt>
                      <c:pt idx="53">
                        <c:v>2.4E-2</c:v>
                      </c:pt>
                      <c:pt idx="54">
                        <c:v>2.5000000000000001E-2</c:v>
                      </c:pt>
                      <c:pt idx="55">
                        <c:v>2.3E-2</c:v>
                      </c:pt>
                      <c:pt idx="56">
                        <c:v>2.4E-2</c:v>
                      </c:pt>
                      <c:pt idx="57">
                        <c:v>2.3E-2</c:v>
                      </c:pt>
                      <c:pt idx="58">
                        <c:v>2.3E-2</c:v>
                      </c:pt>
                      <c:pt idx="59">
                        <c:v>2.4E-2</c:v>
                      </c:pt>
                      <c:pt idx="60">
                        <c:v>2.5000000000000001E-2</c:v>
                      </c:pt>
                      <c:pt idx="61">
                        <c:v>2.5000000000000001E-2</c:v>
                      </c:pt>
                      <c:pt idx="62">
                        <c:v>2.5000000000000001E-2</c:v>
                      </c:pt>
                      <c:pt idx="63">
                        <c:v>2.1999999999999999E-2</c:v>
                      </c:pt>
                      <c:pt idx="64">
                        <c:v>0.02</c:v>
                      </c:pt>
                      <c:pt idx="65">
                        <c:v>1.7999999999999999E-2</c:v>
                      </c:pt>
                      <c:pt idx="66">
                        <c:v>1.7000000000000001E-2</c:v>
                      </c:pt>
                      <c:pt idx="67">
                        <c:v>1.7999999999999999E-2</c:v>
                      </c:pt>
                      <c:pt idx="68">
                        <c:v>1.7999999999999999E-2</c:v>
                      </c:pt>
                      <c:pt idx="69">
                        <c:v>1.9E-2</c:v>
                      </c:pt>
                      <c:pt idx="70">
                        <c:v>1.7999999999999999E-2</c:v>
                      </c:pt>
                      <c:pt idx="71">
                        <c:v>1.7000000000000001E-2</c:v>
                      </c:pt>
                      <c:pt idx="72">
                        <c:v>1.4999999999999999E-2</c:v>
                      </c:pt>
                      <c:pt idx="73">
                        <c:v>1.4E-2</c:v>
                      </c:pt>
                      <c:pt idx="74">
                        <c:v>1.4999999999999999E-2</c:v>
                      </c:pt>
                      <c:pt idx="75">
                        <c:v>1.7000000000000001E-2</c:v>
                      </c:pt>
                      <c:pt idx="76">
                        <c:v>1.7000000000000001E-2</c:v>
                      </c:pt>
                      <c:pt idx="77">
                        <c:v>1.7999999999999999E-2</c:v>
                      </c:pt>
                      <c:pt idx="78">
                        <c:v>1.6E-2</c:v>
                      </c:pt>
                      <c:pt idx="79">
                        <c:v>1.2999999999999999E-2</c:v>
                      </c:pt>
                      <c:pt idx="80">
                        <c:v>1.0999999999999999E-2</c:v>
                      </c:pt>
                      <c:pt idx="81">
                        <c:v>8.9999999999999993E-3</c:v>
                      </c:pt>
                      <c:pt idx="82">
                        <c:v>8.9999999999999993E-3</c:v>
                      </c:pt>
                      <c:pt idx="83">
                        <c:v>8.9999999999999993E-3</c:v>
                      </c:pt>
                      <c:pt idx="84">
                        <c:v>8.9999999999999993E-3</c:v>
                      </c:pt>
                      <c:pt idx="85">
                        <c:v>8.9999999999999993E-3</c:v>
                      </c:pt>
                      <c:pt idx="86">
                        <c:v>8.0000000000000002E-3</c:v>
                      </c:pt>
                      <c:pt idx="87">
                        <c:v>6.0000000000000001E-3</c:v>
                      </c:pt>
                      <c:pt idx="88">
                        <c:v>8.0000000000000002E-3</c:v>
                      </c:pt>
                      <c:pt idx="89">
                        <c:v>8.0000000000000002E-3</c:v>
                      </c:pt>
                      <c:pt idx="90">
                        <c:v>0.01</c:v>
                      </c:pt>
                      <c:pt idx="91">
                        <c:v>1.0999999999999999E-2</c:v>
                      </c:pt>
                      <c:pt idx="92">
                        <c:v>1.2E-2</c:v>
                      </c:pt>
                      <c:pt idx="93">
                        <c:v>1.2999999999999999E-2</c:v>
                      </c:pt>
                      <c:pt idx="94">
                        <c:v>1.4999999999999999E-2</c:v>
                      </c:pt>
                      <c:pt idx="95">
                        <c:v>1.6E-2</c:v>
                      </c:pt>
                      <c:pt idx="96">
                        <c:v>1.7999999999999999E-2</c:v>
                      </c:pt>
                      <c:pt idx="97">
                        <c:v>0.02</c:v>
                      </c:pt>
                      <c:pt idx="98">
                        <c:v>0.02</c:v>
                      </c:pt>
                      <c:pt idx="99">
                        <c:v>2.1000000000000001E-2</c:v>
                      </c:pt>
                      <c:pt idx="100">
                        <c:v>2.1999999999999999E-2</c:v>
                      </c:pt>
                      <c:pt idx="101">
                        <c:v>2.1999999999999999E-2</c:v>
                      </c:pt>
                      <c:pt idx="102">
                        <c:v>2.3E-2</c:v>
                      </c:pt>
                      <c:pt idx="103">
                        <c:v>2.1999999999999999E-2</c:v>
                      </c:pt>
                      <c:pt idx="104">
                        <c:v>2.3E-2</c:v>
                      </c:pt>
                      <c:pt idx="105">
                        <c:v>2.3E-2</c:v>
                      </c:pt>
                      <c:pt idx="106">
                        <c:v>2.3E-2</c:v>
                      </c:pt>
                      <c:pt idx="107">
                        <c:v>2.1999999999999999E-2</c:v>
                      </c:pt>
                      <c:pt idx="108">
                        <c:v>2.1000000000000001E-2</c:v>
                      </c:pt>
                      <c:pt idx="109">
                        <c:v>1.9E-2</c:v>
                      </c:pt>
                      <c:pt idx="110">
                        <c:v>0.02</c:v>
                      </c:pt>
                      <c:pt idx="111">
                        <c:v>0.02</c:v>
                      </c:pt>
                      <c:pt idx="112">
                        <c:v>1.9E-2</c:v>
                      </c:pt>
                      <c:pt idx="113">
                        <c:v>1.9E-2</c:v>
                      </c:pt>
                      <c:pt idx="114">
                        <c:v>1.9E-2</c:v>
                      </c:pt>
                      <c:pt idx="115">
                        <c:v>0.02</c:v>
                      </c:pt>
                      <c:pt idx="116">
                        <c:v>1.9E-2</c:v>
                      </c:pt>
                      <c:pt idx="117">
                        <c:v>1.7000000000000001E-2</c:v>
                      </c:pt>
                      <c:pt idx="118">
                        <c:v>1.7000000000000001E-2</c:v>
                      </c:pt>
                      <c:pt idx="119">
                        <c:v>1.6E-2</c:v>
                      </c:pt>
                      <c:pt idx="120">
                        <c:v>1.7000000000000001E-2</c:v>
                      </c:pt>
                      <c:pt idx="121">
                        <c:v>1.7999999999999999E-2</c:v>
                      </c:pt>
                      <c:pt idx="122">
                        <c:v>1.7000000000000001E-2</c:v>
                      </c:pt>
                      <c:pt idx="123">
                        <c:v>1.7000000000000001E-2</c:v>
                      </c:pt>
                      <c:pt idx="124">
                        <c:v>1.7000000000000001E-2</c:v>
                      </c:pt>
                      <c:pt idx="125">
                        <c:v>1.7000000000000001E-2</c:v>
                      </c:pt>
                      <c:pt idx="126">
                        <c:v>1.6E-2</c:v>
                      </c:pt>
                      <c:pt idx="127">
                        <c:v>1.6E-2</c:v>
                      </c:pt>
                      <c:pt idx="128">
                        <c:v>1.7000000000000001E-2</c:v>
                      </c:pt>
                      <c:pt idx="129">
                        <c:v>1.7999999999999999E-2</c:v>
                      </c:pt>
                      <c:pt idx="130">
                        <c:v>0.02</c:v>
                      </c:pt>
                      <c:pt idx="131">
                        <c:v>1.9E-2</c:v>
                      </c:pt>
                      <c:pt idx="132">
                        <c:v>1.9E-2</c:v>
                      </c:pt>
                      <c:pt idx="133">
                        <c:v>1.7000000000000001E-2</c:v>
                      </c:pt>
                      <c:pt idx="134">
                        <c:v>1.7000000000000001E-2</c:v>
                      </c:pt>
                      <c:pt idx="135">
                        <c:v>1.7999999999999999E-2</c:v>
                      </c:pt>
                      <c:pt idx="136">
                        <c:v>1.7000000000000001E-2</c:v>
                      </c:pt>
                      <c:pt idx="137">
                        <c:v>1.6E-2</c:v>
                      </c:pt>
                      <c:pt idx="138">
                        <c:v>1.6E-2</c:v>
                      </c:pt>
                      <c:pt idx="139">
                        <c:v>1.7000000000000001E-2</c:v>
                      </c:pt>
                      <c:pt idx="140">
                        <c:v>1.7999999999999999E-2</c:v>
                      </c:pt>
                      <c:pt idx="141">
                        <c:v>1.7999999999999999E-2</c:v>
                      </c:pt>
                      <c:pt idx="142">
                        <c:v>1.7000000000000001E-2</c:v>
                      </c:pt>
                      <c:pt idx="143">
                        <c:v>1.7999999999999999E-2</c:v>
                      </c:pt>
                      <c:pt idx="144">
                        <c:v>1.7999999999999999E-2</c:v>
                      </c:pt>
                      <c:pt idx="145">
                        <c:v>1.7999999999999999E-2</c:v>
                      </c:pt>
                      <c:pt idx="146">
                        <c:v>1.9E-2</c:v>
                      </c:pt>
                      <c:pt idx="147">
                        <c:v>1.9E-2</c:v>
                      </c:pt>
                      <c:pt idx="148">
                        <c:v>0.02</c:v>
                      </c:pt>
                      <c:pt idx="149">
                        <c:v>2.1000000000000001E-2</c:v>
                      </c:pt>
                      <c:pt idx="150">
                        <c:v>2.1999999999999999E-2</c:v>
                      </c:pt>
                      <c:pt idx="151">
                        <c:v>2.3E-2</c:v>
                      </c:pt>
                      <c:pt idx="152">
                        <c:v>2.1999999999999999E-2</c:v>
                      </c:pt>
                      <c:pt idx="153">
                        <c:v>2.1000000000000001E-2</c:v>
                      </c:pt>
                      <c:pt idx="154">
                        <c:v>2.1999999999999999E-2</c:v>
                      </c:pt>
                      <c:pt idx="155">
                        <c:v>2.1999999999999999E-2</c:v>
                      </c:pt>
                      <c:pt idx="156">
                        <c:v>2.1999999999999999E-2</c:v>
                      </c:pt>
                      <c:pt idx="157">
                        <c:v>2.3E-2</c:v>
                      </c:pt>
                      <c:pt idx="158">
                        <c:v>2.1999999999999999E-2</c:v>
                      </c:pt>
                      <c:pt idx="159">
                        <c:v>2.1000000000000001E-2</c:v>
                      </c:pt>
                      <c:pt idx="160">
                        <c:v>2.1000000000000001E-2</c:v>
                      </c:pt>
                      <c:pt idx="161">
                        <c:v>2.1999999999999999E-2</c:v>
                      </c:pt>
                      <c:pt idx="162">
                        <c:v>2.3E-2</c:v>
                      </c:pt>
                      <c:pt idx="163">
                        <c:v>2.1999999999999999E-2</c:v>
                      </c:pt>
                      <c:pt idx="164">
                        <c:v>0.02</c:v>
                      </c:pt>
                      <c:pt idx="165">
                        <c:v>1.9E-2</c:v>
                      </c:pt>
                      <c:pt idx="166">
                        <c:v>1.7000000000000001E-2</c:v>
                      </c:pt>
                      <c:pt idx="167">
                        <c:v>1.7000000000000001E-2</c:v>
                      </c:pt>
                      <c:pt idx="168">
                        <c:v>1.7000000000000001E-2</c:v>
                      </c:pt>
                      <c:pt idx="169">
                        <c:v>1.7000000000000001E-2</c:v>
                      </c:pt>
                      <c:pt idx="170">
                        <c:v>1.7000000000000001E-2</c:v>
                      </c:pt>
                      <c:pt idx="171">
                        <c:v>1.7999999999999999E-2</c:v>
                      </c:pt>
                      <c:pt idx="172">
                        <c:v>1.7000000000000001E-2</c:v>
                      </c:pt>
                      <c:pt idx="173">
                        <c:v>1.7999999999999999E-2</c:v>
                      </c:pt>
                      <c:pt idx="174">
                        <c:v>1.7999999999999999E-2</c:v>
                      </c:pt>
                      <c:pt idx="175">
                        <c:v>1.7999999999999999E-2</c:v>
                      </c:pt>
                      <c:pt idx="176">
                        <c:v>2.1000000000000001E-2</c:v>
                      </c:pt>
                      <c:pt idx="177">
                        <c:v>2.1000000000000001E-2</c:v>
                      </c:pt>
                      <c:pt idx="178">
                        <c:v>2.1999999999999999E-2</c:v>
                      </c:pt>
                      <c:pt idx="179">
                        <c:v>2.3E-2</c:v>
                      </c:pt>
                      <c:pt idx="180">
                        <c:v>2.4E-2</c:v>
                      </c:pt>
                      <c:pt idx="181">
                        <c:v>2.1999999999999999E-2</c:v>
                      </c:pt>
                      <c:pt idx="182">
                        <c:v>2.1999999999999999E-2</c:v>
                      </c:pt>
                      <c:pt idx="183">
                        <c:v>2.1000000000000001E-2</c:v>
                      </c:pt>
                      <c:pt idx="184">
                        <c:v>2.1999999999999999E-2</c:v>
                      </c:pt>
                      <c:pt idx="185">
                        <c:v>2.1999999999999999E-2</c:v>
                      </c:pt>
                      <c:pt idx="186">
                        <c:v>2.1999999999999999E-2</c:v>
                      </c:pt>
                      <c:pt idx="187">
                        <c:v>2.1000000000000001E-2</c:v>
                      </c:pt>
                      <c:pt idx="188">
                        <c:v>0.02</c:v>
                      </c:pt>
                      <c:pt idx="189">
                        <c:v>2.1000000000000001E-2</c:v>
                      </c:pt>
                      <c:pt idx="190">
                        <c:v>0.02</c:v>
                      </c:pt>
                      <c:pt idx="191">
                        <c:v>2.1000000000000001E-2</c:v>
                      </c:pt>
                      <c:pt idx="192">
                        <c:v>2.1999999999999999E-2</c:v>
                      </c:pt>
                      <c:pt idx="193">
                        <c:v>2.4E-2</c:v>
                      </c:pt>
                      <c:pt idx="194">
                        <c:v>2.4E-2</c:v>
                      </c:pt>
                      <c:pt idx="195">
                        <c:v>2.3E-2</c:v>
                      </c:pt>
                      <c:pt idx="196">
                        <c:v>2.3E-2</c:v>
                      </c:pt>
                      <c:pt idx="197">
                        <c:v>2.3E-2</c:v>
                      </c:pt>
                      <c:pt idx="198">
                        <c:v>2.3E-2</c:v>
                      </c:pt>
                      <c:pt idx="199">
                        <c:v>2.4E-2</c:v>
                      </c:pt>
                      <c:pt idx="200">
                        <c:v>2.1000000000000001E-2</c:v>
                      </c:pt>
                      <c:pt idx="201">
                        <c:v>1.4E-2</c:v>
                      </c:pt>
                      <c:pt idx="202">
                        <c:v>1.2E-2</c:v>
                      </c:pt>
                      <c:pt idx="203">
                        <c:v>1.2E-2</c:v>
                      </c:pt>
                      <c:pt idx="204">
                        <c:v>1.6E-2</c:v>
                      </c:pt>
                      <c:pt idx="205">
                        <c:v>1.7000000000000001E-2</c:v>
                      </c:pt>
                      <c:pt idx="206">
                        <c:v>1.7000000000000001E-2</c:v>
                      </c:pt>
                      <c:pt idx="207">
                        <c:v>1.6E-2</c:v>
                      </c:pt>
                      <c:pt idx="208">
                        <c:v>1.6E-2</c:v>
                      </c:pt>
                      <c:pt idx="209">
                        <c:v>1.6E-2</c:v>
                      </c:pt>
                      <c:pt idx="210">
                        <c:v>1.4E-2</c:v>
                      </c:pt>
                      <c:pt idx="211">
                        <c:v>1.2999999999999999E-2</c:v>
                      </c:pt>
                      <c:pt idx="212">
                        <c:v>1.6E-2</c:v>
                      </c:pt>
                      <c:pt idx="213">
                        <c:v>0.03</c:v>
                      </c:pt>
                      <c:pt idx="214">
                        <c:v>3.7999999999999999E-2</c:v>
                      </c:pt>
                      <c:pt idx="215">
                        <c:v>4.4999999999999998E-2</c:v>
                      </c:pt>
                      <c:pt idx="216">
                        <c:v>4.2999999999999997E-2</c:v>
                      </c:pt>
                      <c:pt idx="217">
                        <c:v>0.04</c:v>
                      </c:pt>
                      <c:pt idx="218">
                        <c:v>0.04</c:v>
                      </c:pt>
                      <c:pt idx="219">
                        <c:v>4.5999999999999999E-2</c:v>
                      </c:pt>
                      <c:pt idx="220">
                        <c:v>4.9000000000000002E-2</c:v>
                      </c:pt>
                      <c:pt idx="221">
                        <c:v>5.5E-2</c:v>
                      </c:pt>
                      <c:pt idx="222">
                        <c:v>0.06</c:v>
                      </c:pt>
                      <c:pt idx="223">
                        <c:v>6.4000000000000001E-2</c:v>
                      </c:pt>
                      <c:pt idx="224">
                        <c:v>6.5000000000000002E-2</c:v>
                      </c:pt>
                      <c:pt idx="225">
                        <c:v>6.2E-2</c:v>
                      </c:pt>
                      <c:pt idx="226">
                        <c:v>0.06</c:v>
                      </c:pt>
                      <c:pt idx="227">
                        <c:v>5.8999999999999997E-2</c:v>
                      </c:pt>
                      <c:pt idx="228">
                        <c:v>5.8999999999999997E-2</c:v>
                      </c:pt>
                      <c:pt idx="229">
                        <c:v>6.3E-2</c:v>
                      </c:pt>
                      <c:pt idx="230">
                        <c:v>6.6000000000000003E-2</c:v>
                      </c:pt>
                      <c:pt idx="231">
                        <c:v>6.3E-2</c:v>
                      </c:pt>
                      <c:pt idx="232">
                        <c:v>0.06</c:v>
                      </c:pt>
                      <c:pt idx="233">
                        <c:v>5.7000000000000002E-2</c:v>
                      </c:pt>
                      <c:pt idx="234">
                        <c:v>5.6000000000000001E-2</c:v>
                      </c:pt>
                      <c:pt idx="235">
                        <c:v>5.5E-2</c:v>
                      </c:pt>
                      <c:pt idx="236">
                        <c:v>5.6000000000000001E-2</c:v>
                      </c:pt>
                      <c:pt idx="237">
                        <c:v>5.5E-2</c:v>
                      </c:pt>
                      <c:pt idx="238">
                        <c:v>5.2999999999999999E-2</c:v>
                      </c:pt>
                      <c:pt idx="239">
                        <c:v>4.8000000000000001E-2</c:v>
                      </c:pt>
                      <c:pt idx="240">
                        <c:v>4.7E-2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869A-4379-ABBF-96C64D9CF373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Data!$L$1</c15:sqref>
                        </c15:formulaRef>
                      </c:ext>
                    </c:extLst>
                    <c:strCache>
                      <c:ptCount val="1"/>
                      <c:pt idx="0">
                        <c:v>Apparel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Data!$L$2:$L$242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-2.1000000000000001E-2</c:v>
                      </c:pt>
                      <c:pt idx="1">
                        <c:v>-2.7E-2</c:v>
                      </c:pt>
                      <c:pt idx="2">
                        <c:v>-2.1000000000000001E-2</c:v>
                      </c:pt>
                      <c:pt idx="3">
                        <c:v>-1.6E-2</c:v>
                      </c:pt>
                      <c:pt idx="4">
                        <c:v>-1.9E-2</c:v>
                      </c:pt>
                      <c:pt idx="5">
                        <c:v>-2.1000000000000001E-2</c:v>
                      </c:pt>
                      <c:pt idx="6">
                        <c:v>-1.9E-2</c:v>
                      </c:pt>
                      <c:pt idx="7">
                        <c:v>-1.7000000000000001E-2</c:v>
                      </c:pt>
                      <c:pt idx="8">
                        <c:v>-1E-3</c:v>
                      </c:pt>
                      <c:pt idx="9">
                        <c:v>3.0000000000000001E-3</c:v>
                      </c:pt>
                      <c:pt idx="10">
                        <c:v>7.0000000000000001E-3</c:v>
                      </c:pt>
                      <c:pt idx="11">
                        <c:v>5.0000000000000001E-3</c:v>
                      </c:pt>
                      <c:pt idx="12">
                        <c:v>-3.0000000000000001E-3</c:v>
                      </c:pt>
                      <c:pt idx="13">
                        <c:v>-6.0000000000000001E-3</c:v>
                      </c:pt>
                      <c:pt idx="14">
                        <c:v>-7.0000000000000001E-3</c:v>
                      </c:pt>
                      <c:pt idx="15">
                        <c:v>-6.0000000000000001E-3</c:v>
                      </c:pt>
                      <c:pt idx="16">
                        <c:v>-1E-3</c:v>
                      </c:pt>
                      <c:pt idx="17">
                        <c:v>-2E-3</c:v>
                      </c:pt>
                      <c:pt idx="18">
                        <c:v>3.0000000000000001E-3</c:v>
                      </c:pt>
                      <c:pt idx="19">
                        <c:v>1E-3</c:v>
                      </c:pt>
                      <c:pt idx="20">
                        <c:v>0</c:v>
                      </c:pt>
                      <c:pt idx="21">
                        <c:v>-5.0000000000000001E-3</c:v>
                      </c:pt>
                      <c:pt idx="22">
                        <c:v>-8.0000000000000002E-3</c:v>
                      </c:pt>
                      <c:pt idx="23">
                        <c:v>-1.4999999999999999E-2</c:v>
                      </c:pt>
                      <c:pt idx="24">
                        <c:v>-1.7999999999999999E-2</c:v>
                      </c:pt>
                      <c:pt idx="25">
                        <c:v>-6.0000000000000001E-3</c:v>
                      </c:pt>
                      <c:pt idx="26">
                        <c:v>-6.0000000000000001E-3</c:v>
                      </c:pt>
                      <c:pt idx="27">
                        <c:v>-1.0999999999999999E-2</c:v>
                      </c:pt>
                      <c:pt idx="28">
                        <c:v>-1.2E-2</c:v>
                      </c:pt>
                      <c:pt idx="29">
                        <c:v>-1.0999999999999999E-2</c:v>
                      </c:pt>
                      <c:pt idx="30">
                        <c:v>-0.01</c:v>
                      </c:pt>
                      <c:pt idx="31">
                        <c:v>-1.7999999999999999E-2</c:v>
                      </c:pt>
                      <c:pt idx="32">
                        <c:v>-1.2E-2</c:v>
                      </c:pt>
                      <c:pt idx="33">
                        <c:v>-2E-3</c:v>
                      </c:pt>
                      <c:pt idx="34">
                        <c:v>0</c:v>
                      </c:pt>
                      <c:pt idx="35">
                        <c:v>5.0000000000000001E-3</c:v>
                      </c:pt>
                      <c:pt idx="36">
                        <c:v>0</c:v>
                      </c:pt>
                      <c:pt idx="37">
                        <c:v>3.0000000000000001E-3</c:v>
                      </c:pt>
                      <c:pt idx="38">
                        <c:v>0.01</c:v>
                      </c:pt>
                      <c:pt idx="39">
                        <c:v>5.0000000000000001E-3</c:v>
                      </c:pt>
                      <c:pt idx="40">
                        <c:v>2E-3</c:v>
                      </c:pt>
                      <c:pt idx="41">
                        <c:v>8.9999999999999993E-3</c:v>
                      </c:pt>
                      <c:pt idx="42">
                        <c:v>8.9999999999999993E-3</c:v>
                      </c:pt>
                      <c:pt idx="43">
                        <c:v>2.1000000000000001E-2</c:v>
                      </c:pt>
                      <c:pt idx="44">
                        <c:v>5.0000000000000001E-3</c:v>
                      </c:pt>
                      <c:pt idx="45">
                        <c:v>-4.0000000000000001E-3</c:v>
                      </c:pt>
                      <c:pt idx="46">
                        <c:v>-8.0000000000000002E-3</c:v>
                      </c:pt>
                      <c:pt idx="47">
                        <c:v>-1.4E-2</c:v>
                      </c:pt>
                      <c:pt idx="48">
                        <c:v>-3.0000000000000001E-3</c:v>
                      </c:pt>
                      <c:pt idx="49">
                        <c:v>-1.4E-2</c:v>
                      </c:pt>
                      <c:pt idx="50">
                        <c:v>-1.7999999999999999E-2</c:v>
                      </c:pt>
                      <c:pt idx="51">
                        <c:v>-1.2E-2</c:v>
                      </c:pt>
                      <c:pt idx="52">
                        <c:v>-4.0000000000000001E-3</c:v>
                      </c:pt>
                      <c:pt idx="53">
                        <c:v>-3.0000000000000001E-3</c:v>
                      </c:pt>
                      <c:pt idx="54">
                        <c:v>-2E-3</c:v>
                      </c:pt>
                      <c:pt idx="55">
                        <c:v>-0.01</c:v>
                      </c:pt>
                      <c:pt idx="56">
                        <c:v>-1.4E-2</c:v>
                      </c:pt>
                      <c:pt idx="57">
                        <c:v>-7.0000000000000001E-3</c:v>
                      </c:pt>
                      <c:pt idx="58">
                        <c:v>-6.0000000000000001E-3</c:v>
                      </c:pt>
                      <c:pt idx="59">
                        <c:v>-2E-3</c:v>
                      </c:pt>
                      <c:pt idx="60">
                        <c:v>8.0000000000000002E-3</c:v>
                      </c:pt>
                      <c:pt idx="61">
                        <c:v>1.7000000000000001E-2</c:v>
                      </c:pt>
                      <c:pt idx="62">
                        <c:v>1.4E-2</c:v>
                      </c:pt>
                      <c:pt idx="63">
                        <c:v>3.0000000000000001E-3</c:v>
                      </c:pt>
                      <c:pt idx="64">
                        <c:v>0</c:v>
                      </c:pt>
                      <c:pt idx="65">
                        <c:v>-0.01</c:v>
                      </c:pt>
                      <c:pt idx="66">
                        <c:v>-8.9999999999999993E-3</c:v>
                      </c:pt>
                      <c:pt idx="67">
                        <c:v>8.0000000000000002E-3</c:v>
                      </c:pt>
                      <c:pt idx="68">
                        <c:v>1.4E-2</c:v>
                      </c:pt>
                      <c:pt idx="69">
                        <c:v>8.9999999999999993E-3</c:v>
                      </c:pt>
                      <c:pt idx="70">
                        <c:v>8.0000000000000002E-3</c:v>
                      </c:pt>
                      <c:pt idx="71">
                        <c:v>1.4999999999999999E-2</c:v>
                      </c:pt>
                      <c:pt idx="72">
                        <c:v>1.0999999999999999E-2</c:v>
                      </c:pt>
                      <c:pt idx="73">
                        <c:v>6.0000000000000001E-3</c:v>
                      </c:pt>
                      <c:pt idx="74">
                        <c:v>1.0999999999999999E-2</c:v>
                      </c:pt>
                      <c:pt idx="75">
                        <c:v>1.4E-2</c:v>
                      </c:pt>
                      <c:pt idx="76">
                        <c:v>0.01</c:v>
                      </c:pt>
                      <c:pt idx="77">
                        <c:v>1.9E-2</c:v>
                      </c:pt>
                      <c:pt idx="78">
                        <c:v>1.7000000000000001E-2</c:v>
                      </c:pt>
                      <c:pt idx="79">
                        <c:v>0</c:v>
                      </c:pt>
                      <c:pt idx="80">
                        <c:v>-4.0000000000000001E-3</c:v>
                      </c:pt>
                      <c:pt idx="81">
                        <c:v>-8.9999999999999993E-3</c:v>
                      </c:pt>
                      <c:pt idx="82">
                        <c:v>-6.0000000000000001E-3</c:v>
                      </c:pt>
                      <c:pt idx="83">
                        <c:v>-4.0000000000000001E-3</c:v>
                      </c:pt>
                      <c:pt idx="84">
                        <c:v>-3.0000000000000001E-3</c:v>
                      </c:pt>
                      <c:pt idx="85">
                        <c:v>-4.0000000000000001E-3</c:v>
                      </c:pt>
                      <c:pt idx="86">
                        <c:v>-1.2E-2</c:v>
                      </c:pt>
                      <c:pt idx="87">
                        <c:v>-1.2E-2</c:v>
                      </c:pt>
                      <c:pt idx="88">
                        <c:v>-8.0000000000000002E-3</c:v>
                      </c:pt>
                      <c:pt idx="89">
                        <c:v>-1.0999999999999999E-2</c:v>
                      </c:pt>
                      <c:pt idx="90">
                        <c:v>0</c:v>
                      </c:pt>
                      <c:pt idx="91">
                        <c:v>-4.0000000000000001E-3</c:v>
                      </c:pt>
                      <c:pt idx="92">
                        <c:v>-6.0000000000000001E-3</c:v>
                      </c:pt>
                      <c:pt idx="93">
                        <c:v>1E-3</c:v>
                      </c:pt>
                      <c:pt idx="94">
                        <c:v>0.01</c:v>
                      </c:pt>
                      <c:pt idx="95">
                        <c:v>1.9E-2</c:v>
                      </c:pt>
                      <c:pt idx="96">
                        <c:v>3.1E-2</c:v>
                      </c:pt>
                      <c:pt idx="97">
                        <c:v>4.2000000000000003E-2</c:v>
                      </c:pt>
                      <c:pt idx="98">
                        <c:v>3.5000000000000003E-2</c:v>
                      </c:pt>
                      <c:pt idx="99">
                        <c:v>4.2000000000000003E-2</c:v>
                      </c:pt>
                      <c:pt idx="100">
                        <c:v>4.8000000000000001E-2</c:v>
                      </c:pt>
                      <c:pt idx="101">
                        <c:v>4.5999999999999999E-2</c:v>
                      </c:pt>
                      <c:pt idx="102">
                        <c:v>4.7E-2</c:v>
                      </c:pt>
                      <c:pt idx="103">
                        <c:v>4.2000000000000003E-2</c:v>
                      </c:pt>
                      <c:pt idx="104">
                        <c:v>4.9000000000000002E-2</c:v>
                      </c:pt>
                      <c:pt idx="105">
                        <c:v>5.0999999999999997E-2</c:v>
                      </c:pt>
                      <c:pt idx="106">
                        <c:v>4.3999999999999997E-2</c:v>
                      </c:pt>
                      <c:pt idx="107">
                        <c:v>3.9E-2</c:v>
                      </c:pt>
                      <c:pt idx="108">
                        <c:v>0.03</c:v>
                      </c:pt>
                      <c:pt idx="109">
                        <c:v>1.7000000000000001E-2</c:v>
                      </c:pt>
                      <c:pt idx="110">
                        <c:v>2.7E-2</c:v>
                      </c:pt>
                      <c:pt idx="111">
                        <c:v>0.03</c:v>
                      </c:pt>
                      <c:pt idx="112">
                        <c:v>1.7999999999999999E-2</c:v>
                      </c:pt>
                      <c:pt idx="113">
                        <c:v>1.7999999999999999E-2</c:v>
                      </c:pt>
                      <c:pt idx="114">
                        <c:v>2.1000000000000001E-2</c:v>
                      </c:pt>
                      <c:pt idx="115">
                        <c:v>2.4E-2</c:v>
                      </c:pt>
                      <c:pt idx="116">
                        <c:v>8.0000000000000002E-3</c:v>
                      </c:pt>
                      <c:pt idx="117">
                        <c:v>3.0000000000000001E-3</c:v>
                      </c:pt>
                      <c:pt idx="118">
                        <c:v>2E-3</c:v>
                      </c:pt>
                      <c:pt idx="119">
                        <c:v>8.0000000000000002E-3</c:v>
                      </c:pt>
                      <c:pt idx="120">
                        <c:v>1.6E-2</c:v>
                      </c:pt>
                      <c:pt idx="121">
                        <c:v>1.7999999999999999E-2</c:v>
                      </c:pt>
                      <c:pt idx="122">
                        <c:v>8.0000000000000002E-3</c:v>
                      </c:pt>
                      <c:pt idx="123">
                        <c:v>-2E-3</c:v>
                      </c:pt>
                      <c:pt idx="124">
                        <c:v>-1E-3</c:v>
                      </c:pt>
                      <c:pt idx="125">
                        <c:v>6.0000000000000001E-3</c:v>
                      </c:pt>
                      <c:pt idx="126">
                        <c:v>-3.0000000000000001E-3</c:v>
                      </c:pt>
                      <c:pt idx="127">
                        <c:v>-6.0000000000000001E-3</c:v>
                      </c:pt>
                      <c:pt idx="128">
                        <c:v>5.0000000000000001E-3</c:v>
                      </c:pt>
                      <c:pt idx="129">
                        <c:v>6.0000000000000001E-3</c:v>
                      </c:pt>
                      <c:pt idx="130">
                        <c:v>8.0000000000000002E-3</c:v>
                      </c:pt>
                      <c:pt idx="131">
                        <c:v>8.9999999999999993E-3</c:v>
                      </c:pt>
                      <c:pt idx="132">
                        <c:v>3.0000000000000001E-3</c:v>
                      </c:pt>
                      <c:pt idx="133">
                        <c:v>0</c:v>
                      </c:pt>
                      <c:pt idx="134">
                        <c:v>5.0000000000000001E-3</c:v>
                      </c:pt>
                      <c:pt idx="135">
                        <c:v>7.0000000000000001E-3</c:v>
                      </c:pt>
                      <c:pt idx="136">
                        <c:v>-3.0000000000000001E-3</c:v>
                      </c:pt>
                      <c:pt idx="137">
                        <c:v>-0.02</c:v>
                      </c:pt>
                      <c:pt idx="138">
                        <c:v>-1.4E-2</c:v>
                      </c:pt>
                      <c:pt idx="139">
                        <c:v>-8.0000000000000002E-3</c:v>
                      </c:pt>
                      <c:pt idx="140">
                        <c:v>-5.0000000000000001E-3</c:v>
                      </c:pt>
                      <c:pt idx="141">
                        <c:v>-8.0000000000000002E-3</c:v>
                      </c:pt>
                      <c:pt idx="142">
                        <c:v>-1.4999999999999999E-2</c:v>
                      </c:pt>
                      <c:pt idx="143">
                        <c:v>-1.7999999999999999E-2</c:v>
                      </c:pt>
                      <c:pt idx="144">
                        <c:v>-1.6E-2</c:v>
                      </c:pt>
                      <c:pt idx="145">
                        <c:v>-8.9999999999999993E-3</c:v>
                      </c:pt>
                      <c:pt idx="146">
                        <c:v>-1.4E-2</c:v>
                      </c:pt>
                      <c:pt idx="147">
                        <c:v>-1.9E-2</c:v>
                      </c:pt>
                      <c:pt idx="148">
                        <c:v>-1.4999999999999999E-2</c:v>
                      </c:pt>
                      <c:pt idx="149">
                        <c:v>-8.9999999999999993E-3</c:v>
                      </c:pt>
                      <c:pt idx="150">
                        <c:v>-5.0000000000000001E-3</c:v>
                      </c:pt>
                      <c:pt idx="151">
                        <c:v>8.9999999999999993E-3</c:v>
                      </c:pt>
                      <c:pt idx="152">
                        <c:v>-6.0000000000000001E-3</c:v>
                      </c:pt>
                      <c:pt idx="153">
                        <c:v>-6.0000000000000001E-3</c:v>
                      </c:pt>
                      <c:pt idx="154">
                        <c:v>5.0000000000000001E-3</c:v>
                      </c:pt>
                      <c:pt idx="155">
                        <c:v>4.0000000000000001E-3</c:v>
                      </c:pt>
                      <c:pt idx="156">
                        <c:v>3.0000000000000001E-3</c:v>
                      </c:pt>
                      <c:pt idx="157">
                        <c:v>3.0000000000000001E-3</c:v>
                      </c:pt>
                      <c:pt idx="158">
                        <c:v>-1E-3</c:v>
                      </c:pt>
                      <c:pt idx="159">
                        <c:v>7.0000000000000001E-3</c:v>
                      </c:pt>
                      <c:pt idx="160">
                        <c:v>3.0000000000000001E-3</c:v>
                      </c:pt>
                      <c:pt idx="161">
                        <c:v>-1E-3</c:v>
                      </c:pt>
                      <c:pt idx="162">
                        <c:v>0.01</c:v>
                      </c:pt>
                      <c:pt idx="163">
                        <c:v>4.0000000000000001E-3</c:v>
                      </c:pt>
                      <c:pt idx="164">
                        <c:v>6.0000000000000001E-3</c:v>
                      </c:pt>
                      <c:pt idx="165">
                        <c:v>5.0000000000000001E-3</c:v>
                      </c:pt>
                      <c:pt idx="166">
                        <c:v>-8.9999999999999993E-3</c:v>
                      </c:pt>
                      <c:pt idx="167">
                        <c:v>-7.0000000000000001E-3</c:v>
                      </c:pt>
                      <c:pt idx="168">
                        <c:v>-4.0000000000000001E-3</c:v>
                      </c:pt>
                      <c:pt idx="169">
                        <c:v>-6.0000000000000001E-3</c:v>
                      </c:pt>
                      <c:pt idx="170">
                        <c:v>-2E-3</c:v>
                      </c:pt>
                      <c:pt idx="171">
                        <c:v>-6.0000000000000001E-3</c:v>
                      </c:pt>
                      <c:pt idx="172">
                        <c:v>-1.6E-2</c:v>
                      </c:pt>
                      <c:pt idx="173">
                        <c:v>-1.6E-2</c:v>
                      </c:pt>
                      <c:pt idx="174">
                        <c:v>-7.0000000000000001E-3</c:v>
                      </c:pt>
                      <c:pt idx="175">
                        <c:v>4.0000000000000001E-3</c:v>
                      </c:pt>
                      <c:pt idx="176">
                        <c:v>3.0000000000000001E-3</c:v>
                      </c:pt>
                      <c:pt idx="177">
                        <c:v>8.0000000000000002E-3</c:v>
                      </c:pt>
                      <c:pt idx="178">
                        <c:v>1.4E-2</c:v>
                      </c:pt>
                      <c:pt idx="179">
                        <c:v>6.0000000000000001E-3</c:v>
                      </c:pt>
                      <c:pt idx="180">
                        <c:v>3.0000000000000001E-3</c:v>
                      </c:pt>
                      <c:pt idx="181">
                        <c:v>-1.4E-2</c:v>
                      </c:pt>
                      <c:pt idx="182">
                        <c:v>-6.0000000000000001E-3</c:v>
                      </c:pt>
                      <c:pt idx="183">
                        <c:v>-4.0000000000000001E-3</c:v>
                      </c:pt>
                      <c:pt idx="184">
                        <c:v>-4.0000000000000001E-3</c:v>
                      </c:pt>
                      <c:pt idx="185">
                        <c:v>-1E-3</c:v>
                      </c:pt>
                      <c:pt idx="186">
                        <c:v>1E-3</c:v>
                      </c:pt>
                      <c:pt idx="187">
                        <c:v>-8.0000000000000002E-3</c:v>
                      </c:pt>
                      <c:pt idx="188">
                        <c:v>-2.1999999999999999E-2</c:v>
                      </c:pt>
                      <c:pt idx="189">
                        <c:v>-0.03</c:v>
                      </c:pt>
                      <c:pt idx="190">
                        <c:v>-3.1E-2</c:v>
                      </c:pt>
                      <c:pt idx="191">
                        <c:v>-1.2999999999999999E-2</c:v>
                      </c:pt>
                      <c:pt idx="192">
                        <c:v>-5.0000000000000001E-3</c:v>
                      </c:pt>
                      <c:pt idx="193">
                        <c:v>0.01</c:v>
                      </c:pt>
                      <c:pt idx="194">
                        <c:v>-3.0000000000000001E-3</c:v>
                      </c:pt>
                      <c:pt idx="195">
                        <c:v>-2.3E-2</c:v>
                      </c:pt>
                      <c:pt idx="196">
                        <c:v>-1.6E-2</c:v>
                      </c:pt>
                      <c:pt idx="197">
                        <c:v>-1.2E-2</c:v>
                      </c:pt>
                      <c:pt idx="198">
                        <c:v>-1.2999999999999999E-2</c:v>
                      </c:pt>
                      <c:pt idx="199">
                        <c:v>-8.9999999999999993E-3</c:v>
                      </c:pt>
                      <c:pt idx="200">
                        <c:v>-1.6E-2</c:v>
                      </c:pt>
                      <c:pt idx="201">
                        <c:v>-5.7000000000000002E-2</c:v>
                      </c:pt>
                      <c:pt idx="202">
                        <c:v>-7.9000000000000001E-2</c:v>
                      </c:pt>
                      <c:pt idx="203">
                        <c:v>-7.2999999999999995E-2</c:v>
                      </c:pt>
                      <c:pt idx="204">
                        <c:v>-6.5000000000000002E-2</c:v>
                      </c:pt>
                      <c:pt idx="205">
                        <c:v>-5.8999999999999997E-2</c:v>
                      </c:pt>
                      <c:pt idx="206">
                        <c:v>-0.06</c:v>
                      </c:pt>
                      <c:pt idx="207">
                        <c:v>-5.5E-2</c:v>
                      </c:pt>
                      <c:pt idx="208">
                        <c:v>-5.1999999999999998E-2</c:v>
                      </c:pt>
                      <c:pt idx="209">
                        <c:v>-3.9E-2</c:v>
                      </c:pt>
                      <c:pt idx="210">
                        <c:v>-2.5000000000000001E-2</c:v>
                      </c:pt>
                      <c:pt idx="211">
                        <c:v>-3.5999999999999997E-2</c:v>
                      </c:pt>
                      <c:pt idx="212">
                        <c:v>-2.5000000000000001E-2</c:v>
                      </c:pt>
                      <c:pt idx="213">
                        <c:v>1.9E-2</c:v>
                      </c:pt>
                      <c:pt idx="214">
                        <c:v>5.6000000000000001E-2</c:v>
                      </c:pt>
                      <c:pt idx="215">
                        <c:v>4.9000000000000002E-2</c:v>
                      </c:pt>
                      <c:pt idx="216">
                        <c:v>4.2000000000000003E-2</c:v>
                      </c:pt>
                      <c:pt idx="217">
                        <c:v>4.2000000000000003E-2</c:v>
                      </c:pt>
                      <c:pt idx="218">
                        <c:v>3.4000000000000002E-2</c:v>
                      </c:pt>
                      <c:pt idx="219">
                        <c:v>4.2999999999999997E-2</c:v>
                      </c:pt>
                      <c:pt idx="220">
                        <c:v>0.05</c:v>
                      </c:pt>
                      <c:pt idx="221">
                        <c:v>5.8000000000000003E-2</c:v>
                      </c:pt>
                      <c:pt idx="222">
                        <c:v>5.2999999999999999E-2</c:v>
                      </c:pt>
                      <c:pt idx="223">
                        <c:v>6.6000000000000003E-2</c:v>
                      </c:pt>
                      <c:pt idx="224">
                        <c:v>6.8000000000000005E-2</c:v>
                      </c:pt>
                      <c:pt idx="225">
                        <c:v>5.3999999999999999E-2</c:v>
                      </c:pt>
                      <c:pt idx="226">
                        <c:v>0.05</c:v>
                      </c:pt>
                      <c:pt idx="227">
                        <c:v>5.1999999999999998E-2</c:v>
                      </c:pt>
                      <c:pt idx="228">
                        <c:v>5.0999999999999997E-2</c:v>
                      </c:pt>
                      <c:pt idx="229">
                        <c:v>5.0999999999999997E-2</c:v>
                      </c:pt>
                      <c:pt idx="230">
                        <c:v>5.5E-2</c:v>
                      </c:pt>
                      <c:pt idx="231">
                        <c:v>4.1000000000000002E-2</c:v>
                      </c:pt>
                      <c:pt idx="232">
                        <c:v>3.5999999999999997E-2</c:v>
                      </c:pt>
                      <c:pt idx="233">
                        <c:v>2.9000000000000001E-2</c:v>
                      </c:pt>
                      <c:pt idx="234">
                        <c:v>3.1E-2</c:v>
                      </c:pt>
                      <c:pt idx="235">
                        <c:v>3.3000000000000002E-2</c:v>
                      </c:pt>
                      <c:pt idx="236">
                        <c:v>3.3000000000000002E-2</c:v>
                      </c:pt>
                      <c:pt idx="237">
                        <c:v>3.5999999999999997E-2</c:v>
                      </c:pt>
                      <c:pt idx="238">
                        <c:v>3.5000000000000003E-2</c:v>
                      </c:pt>
                      <c:pt idx="239">
                        <c:v>3.1E-2</c:v>
                      </c:pt>
                      <c:pt idx="240">
                        <c:v>3.2000000000000001E-2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869A-4379-ABBF-96C64D9CF373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Data!$M$1</c15:sqref>
                        </c15:formulaRef>
                      </c:ext>
                    </c:extLst>
                    <c:strCache>
                      <c:ptCount val="1"/>
                      <c:pt idx="0">
                        <c:v>New vehicles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Data!$M$2:$M$242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-1.4E-2</c:v>
                      </c:pt>
                      <c:pt idx="1">
                        <c:v>-8.9999999999999993E-3</c:v>
                      </c:pt>
                      <c:pt idx="2">
                        <c:v>-1.7000000000000001E-2</c:v>
                      </c:pt>
                      <c:pt idx="3">
                        <c:v>-2.1999999999999999E-2</c:v>
                      </c:pt>
                      <c:pt idx="4">
                        <c:v>-2.1000000000000001E-2</c:v>
                      </c:pt>
                      <c:pt idx="5">
                        <c:v>-1.7999999999999999E-2</c:v>
                      </c:pt>
                      <c:pt idx="6">
                        <c:v>-1.2E-2</c:v>
                      </c:pt>
                      <c:pt idx="7">
                        <c:v>-6.0000000000000001E-3</c:v>
                      </c:pt>
                      <c:pt idx="8">
                        <c:v>-0.01</c:v>
                      </c:pt>
                      <c:pt idx="9">
                        <c:v>-8.0000000000000002E-3</c:v>
                      </c:pt>
                      <c:pt idx="10">
                        <c:v>-5.0000000000000001E-3</c:v>
                      </c:pt>
                      <c:pt idx="11">
                        <c:v>-1E-3</c:v>
                      </c:pt>
                      <c:pt idx="12">
                        <c:v>-6.0000000000000001E-3</c:v>
                      </c:pt>
                      <c:pt idx="13">
                        <c:v>-1.4E-2</c:v>
                      </c:pt>
                      <c:pt idx="14">
                        <c:v>-1.0999999999999999E-2</c:v>
                      </c:pt>
                      <c:pt idx="15">
                        <c:v>-4.0000000000000001E-3</c:v>
                      </c:pt>
                      <c:pt idx="16">
                        <c:v>3.0000000000000001E-3</c:v>
                      </c:pt>
                      <c:pt idx="17">
                        <c:v>6.0000000000000001E-3</c:v>
                      </c:pt>
                      <c:pt idx="18">
                        <c:v>1.2999999999999999E-2</c:v>
                      </c:pt>
                      <c:pt idx="19">
                        <c:v>1.2E-2</c:v>
                      </c:pt>
                      <c:pt idx="20">
                        <c:v>8.9999999999999993E-3</c:v>
                      </c:pt>
                      <c:pt idx="21">
                        <c:v>8.9999999999999993E-3</c:v>
                      </c:pt>
                      <c:pt idx="22">
                        <c:v>8.9999999999999993E-3</c:v>
                      </c:pt>
                      <c:pt idx="23">
                        <c:v>7.0000000000000001E-3</c:v>
                      </c:pt>
                      <c:pt idx="24">
                        <c:v>3.0000000000000001E-3</c:v>
                      </c:pt>
                      <c:pt idx="25">
                        <c:v>1E-3</c:v>
                      </c:pt>
                      <c:pt idx="26">
                        <c:v>7.0000000000000001E-3</c:v>
                      </c:pt>
                      <c:pt idx="27">
                        <c:v>8.9999999999999993E-3</c:v>
                      </c:pt>
                      <c:pt idx="28">
                        <c:v>1E-3</c:v>
                      </c:pt>
                      <c:pt idx="29">
                        <c:v>-4.0000000000000001E-3</c:v>
                      </c:pt>
                      <c:pt idx="30">
                        <c:v>-4.0000000000000001E-3</c:v>
                      </c:pt>
                      <c:pt idx="31">
                        <c:v>-4.0000000000000001E-3</c:v>
                      </c:pt>
                      <c:pt idx="32">
                        <c:v>-2E-3</c:v>
                      </c:pt>
                      <c:pt idx="33">
                        <c:v>-3.0000000000000001E-3</c:v>
                      </c:pt>
                      <c:pt idx="34">
                        <c:v>-7.0000000000000001E-3</c:v>
                      </c:pt>
                      <c:pt idx="35">
                        <c:v>-7.0000000000000001E-3</c:v>
                      </c:pt>
                      <c:pt idx="36">
                        <c:v>4.0000000000000001E-3</c:v>
                      </c:pt>
                      <c:pt idx="37">
                        <c:v>0.01</c:v>
                      </c:pt>
                      <c:pt idx="38">
                        <c:v>4.0000000000000001E-3</c:v>
                      </c:pt>
                      <c:pt idx="39">
                        <c:v>-2E-3</c:v>
                      </c:pt>
                      <c:pt idx="40">
                        <c:v>-8.9999999999999993E-3</c:v>
                      </c:pt>
                      <c:pt idx="41">
                        <c:v>-8.9999999999999993E-3</c:v>
                      </c:pt>
                      <c:pt idx="42">
                        <c:v>-1.2E-2</c:v>
                      </c:pt>
                      <c:pt idx="43">
                        <c:v>-1.4E-2</c:v>
                      </c:pt>
                      <c:pt idx="44">
                        <c:v>-1.0999999999999999E-2</c:v>
                      </c:pt>
                      <c:pt idx="45">
                        <c:v>-0.01</c:v>
                      </c:pt>
                      <c:pt idx="46">
                        <c:v>-0.01</c:v>
                      </c:pt>
                      <c:pt idx="47">
                        <c:v>-0.01</c:v>
                      </c:pt>
                      <c:pt idx="48">
                        <c:v>-1.0999999999999999E-2</c:v>
                      </c:pt>
                      <c:pt idx="49">
                        <c:v>-8.9999999999999993E-3</c:v>
                      </c:pt>
                      <c:pt idx="50">
                        <c:v>-0.01</c:v>
                      </c:pt>
                      <c:pt idx="51">
                        <c:v>-1.0999999999999999E-2</c:v>
                      </c:pt>
                      <c:pt idx="52">
                        <c:v>-4.0000000000000001E-3</c:v>
                      </c:pt>
                      <c:pt idx="53">
                        <c:v>-3.0000000000000001E-3</c:v>
                      </c:pt>
                      <c:pt idx="54">
                        <c:v>-6.0000000000000001E-3</c:v>
                      </c:pt>
                      <c:pt idx="55">
                        <c:v>-8.0000000000000002E-3</c:v>
                      </c:pt>
                      <c:pt idx="56">
                        <c:v>-1.0999999999999999E-2</c:v>
                      </c:pt>
                      <c:pt idx="57">
                        <c:v>-1.2999999999999999E-2</c:v>
                      </c:pt>
                      <c:pt idx="58">
                        <c:v>-1.2E-2</c:v>
                      </c:pt>
                      <c:pt idx="59">
                        <c:v>-0.01</c:v>
                      </c:pt>
                      <c:pt idx="60">
                        <c:v>-8.0000000000000002E-3</c:v>
                      </c:pt>
                      <c:pt idx="61">
                        <c:v>-1.2999999999999999E-2</c:v>
                      </c:pt>
                      <c:pt idx="62">
                        <c:v>-1.9E-2</c:v>
                      </c:pt>
                      <c:pt idx="63">
                        <c:v>-2.3E-2</c:v>
                      </c:pt>
                      <c:pt idx="64">
                        <c:v>-2.9000000000000001E-2</c:v>
                      </c:pt>
                      <c:pt idx="65">
                        <c:v>-3.2000000000000001E-2</c:v>
                      </c:pt>
                      <c:pt idx="66">
                        <c:v>-2.5999999999999999E-2</c:v>
                      </c:pt>
                      <c:pt idx="67">
                        <c:v>-1.4999999999999999E-2</c:v>
                      </c:pt>
                      <c:pt idx="68">
                        <c:v>-8.0000000000000002E-3</c:v>
                      </c:pt>
                      <c:pt idx="69">
                        <c:v>-2E-3</c:v>
                      </c:pt>
                      <c:pt idx="70">
                        <c:v>4.0000000000000001E-3</c:v>
                      </c:pt>
                      <c:pt idx="71">
                        <c:v>8.9999999999999993E-3</c:v>
                      </c:pt>
                      <c:pt idx="72">
                        <c:v>1.2E-2</c:v>
                      </c:pt>
                      <c:pt idx="73">
                        <c:v>5.0000000000000001E-3</c:v>
                      </c:pt>
                      <c:pt idx="74">
                        <c:v>1.6E-2</c:v>
                      </c:pt>
                      <c:pt idx="75">
                        <c:v>3.7999999999999999E-2</c:v>
                      </c:pt>
                      <c:pt idx="76">
                        <c:v>4.9000000000000002E-2</c:v>
                      </c:pt>
                      <c:pt idx="77">
                        <c:v>4.9000000000000002E-2</c:v>
                      </c:pt>
                      <c:pt idx="78">
                        <c:v>4.1000000000000002E-2</c:v>
                      </c:pt>
                      <c:pt idx="79">
                        <c:v>3.5000000000000003E-2</c:v>
                      </c:pt>
                      <c:pt idx="80">
                        <c:v>0.03</c:v>
                      </c:pt>
                      <c:pt idx="81">
                        <c:v>2.5000000000000001E-2</c:v>
                      </c:pt>
                      <c:pt idx="82">
                        <c:v>1.9E-2</c:v>
                      </c:pt>
                      <c:pt idx="83">
                        <c:v>1.2999999999999999E-2</c:v>
                      </c:pt>
                      <c:pt idx="84">
                        <c:v>8.9999999999999993E-3</c:v>
                      </c:pt>
                      <c:pt idx="85">
                        <c:v>2.3E-2</c:v>
                      </c:pt>
                      <c:pt idx="86">
                        <c:v>2.1000000000000001E-2</c:v>
                      </c:pt>
                      <c:pt idx="87">
                        <c:v>4.0000000000000001E-3</c:v>
                      </c:pt>
                      <c:pt idx="88">
                        <c:v>-4.0000000000000001E-3</c:v>
                      </c:pt>
                      <c:pt idx="89">
                        <c:v>-2E-3</c:v>
                      </c:pt>
                      <c:pt idx="90">
                        <c:v>1E-3</c:v>
                      </c:pt>
                      <c:pt idx="91">
                        <c:v>8.9999999999999993E-3</c:v>
                      </c:pt>
                      <c:pt idx="92">
                        <c:v>1.6E-2</c:v>
                      </c:pt>
                      <c:pt idx="93">
                        <c:v>2.4E-2</c:v>
                      </c:pt>
                      <c:pt idx="94">
                        <c:v>3.4000000000000002E-2</c:v>
                      </c:pt>
                      <c:pt idx="95">
                        <c:v>0.04</c:v>
                      </c:pt>
                      <c:pt idx="96">
                        <c:v>0.04</c:v>
                      </c:pt>
                      <c:pt idx="97">
                        <c:v>3.7999999999999999E-2</c:v>
                      </c:pt>
                      <c:pt idx="98">
                        <c:v>3.5999999999999997E-2</c:v>
                      </c:pt>
                      <c:pt idx="99">
                        <c:v>3.4000000000000002E-2</c:v>
                      </c:pt>
                      <c:pt idx="100">
                        <c:v>3.3000000000000002E-2</c:v>
                      </c:pt>
                      <c:pt idx="101">
                        <c:v>3.2000000000000001E-2</c:v>
                      </c:pt>
                      <c:pt idx="102">
                        <c:v>3.2000000000000001E-2</c:v>
                      </c:pt>
                      <c:pt idx="103">
                        <c:v>0.03</c:v>
                      </c:pt>
                      <c:pt idx="104">
                        <c:v>2.5000000000000001E-2</c:v>
                      </c:pt>
                      <c:pt idx="105">
                        <c:v>2.1999999999999999E-2</c:v>
                      </c:pt>
                      <c:pt idx="106">
                        <c:v>1.2999999999999999E-2</c:v>
                      </c:pt>
                      <c:pt idx="107">
                        <c:v>8.9999999999999993E-3</c:v>
                      </c:pt>
                      <c:pt idx="108">
                        <c:v>8.0000000000000002E-3</c:v>
                      </c:pt>
                      <c:pt idx="109">
                        <c:v>0.01</c:v>
                      </c:pt>
                      <c:pt idx="110">
                        <c:v>0.01</c:v>
                      </c:pt>
                      <c:pt idx="111">
                        <c:v>0.01</c:v>
                      </c:pt>
                      <c:pt idx="112">
                        <c:v>1.4E-2</c:v>
                      </c:pt>
                      <c:pt idx="113">
                        <c:v>1.6E-2</c:v>
                      </c:pt>
                      <c:pt idx="114">
                        <c:v>1.7000000000000001E-2</c:v>
                      </c:pt>
                      <c:pt idx="115">
                        <c:v>1.0999999999999999E-2</c:v>
                      </c:pt>
                      <c:pt idx="116">
                        <c:v>1.0999999999999999E-2</c:v>
                      </c:pt>
                      <c:pt idx="117">
                        <c:v>1.2E-2</c:v>
                      </c:pt>
                      <c:pt idx="118">
                        <c:v>1.0999999999999999E-2</c:v>
                      </c:pt>
                      <c:pt idx="119">
                        <c:v>1.2E-2</c:v>
                      </c:pt>
                      <c:pt idx="120">
                        <c:v>1.2E-2</c:v>
                      </c:pt>
                      <c:pt idx="121">
                        <c:v>1.0999999999999999E-2</c:v>
                      </c:pt>
                      <c:pt idx="122">
                        <c:v>1.2E-2</c:v>
                      </c:pt>
                      <c:pt idx="123">
                        <c:v>0.01</c:v>
                      </c:pt>
                      <c:pt idx="124">
                        <c:v>6.0000000000000001E-3</c:v>
                      </c:pt>
                      <c:pt idx="125">
                        <c:v>4.0000000000000001E-3</c:v>
                      </c:pt>
                      <c:pt idx="126">
                        <c:v>0</c:v>
                      </c:pt>
                      <c:pt idx="127">
                        <c:v>3.0000000000000001E-3</c:v>
                      </c:pt>
                      <c:pt idx="128">
                        <c:v>2E-3</c:v>
                      </c:pt>
                      <c:pt idx="129">
                        <c:v>4.0000000000000001E-3</c:v>
                      </c:pt>
                      <c:pt idx="130">
                        <c:v>5.0000000000000001E-3</c:v>
                      </c:pt>
                      <c:pt idx="131">
                        <c:v>0</c:v>
                      </c:pt>
                      <c:pt idx="132">
                        <c:v>2E-3</c:v>
                      </c:pt>
                      <c:pt idx="133">
                        <c:v>4.0000000000000001E-3</c:v>
                      </c:pt>
                      <c:pt idx="134">
                        <c:v>3.0000000000000001E-3</c:v>
                      </c:pt>
                      <c:pt idx="135">
                        <c:v>6.0000000000000001E-3</c:v>
                      </c:pt>
                      <c:pt idx="136">
                        <c:v>6.0000000000000001E-3</c:v>
                      </c:pt>
                      <c:pt idx="137">
                        <c:v>5.0000000000000001E-3</c:v>
                      </c:pt>
                      <c:pt idx="138">
                        <c:v>5.0000000000000001E-3</c:v>
                      </c:pt>
                      <c:pt idx="139">
                        <c:v>6.0000000000000001E-3</c:v>
                      </c:pt>
                      <c:pt idx="140">
                        <c:v>8.0000000000000002E-3</c:v>
                      </c:pt>
                      <c:pt idx="141">
                        <c:v>8.0000000000000002E-3</c:v>
                      </c:pt>
                      <c:pt idx="142">
                        <c:v>8.0000000000000002E-3</c:v>
                      </c:pt>
                      <c:pt idx="143">
                        <c:v>1.2E-2</c:v>
                      </c:pt>
                      <c:pt idx="144">
                        <c:v>7.0000000000000001E-3</c:v>
                      </c:pt>
                      <c:pt idx="145">
                        <c:v>6.0000000000000001E-3</c:v>
                      </c:pt>
                      <c:pt idx="146">
                        <c:v>5.0000000000000001E-3</c:v>
                      </c:pt>
                      <c:pt idx="147">
                        <c:v>1E-3</c:v>
                      </c:pt>
                      <c:pt idx="148">
                        <c:v>2E-3</c:v>
                      </c:pt>
                      <c:pt idx="149">
                        <c:v>2E-3</c:v>
                      </c:pt>
                      <c:pt idx="150">
                        <c:v>6.0000000000000001E-3</c:v>
                      </c:pt>
                      <c:pt idx="151">
                        <c:v>6.0000000000000001E-3</c:v>
                      </c:pt>
                      <c:pt idx="152">
                        <c:v>4.0000000000000001E-3</c:v>
                      </c:pt>
                      <c:pt idx="153">
                        <c:v>0</c:v>
                      </c:pt>
                      <c:pt idx="154">
                        <c:v>-2E-3</c:v>
                      </c:pt>
                      <c:pt idx="155">
                        <c:v>-4.0000000000000001E-3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3.0000000000000001E-3</c:v>
                      </c:pt>
                      <c:pt idx="160">
                        <c:v>2E-3</c:v>
                      </c:pt>
                      <c:pt idx="161">
                        <c:v>3.0000000000000001E-3</c:v>
                      </c:pt>
                      <c:pt idx="162">
                        <c:v>8.9999999999999993E-3</c:v>
                      </c:pt>
                      <c:pt idx="163">
                        <c:v>5.0000000000000001E-3</c:v>
                      </c:pt>
                      <c:pt idx="164">
                        <c:v>2E-3</c:v>
                      </c:pt>
                      <c:pt idx="165">
                        <c:v>4.0000000000000001E-3</c:v>
                      </c:pt>
                      <c:pt idx="166">
                        <c:v>3.0000000000000001E-3</c:v>
                      </c:pt>
                      <c:pt idx="167">
                        <c:v>0</c:v>
                      </c:pt>
                      <c:pt idx="168">
                        <c:v>-6.0000000000000001E-3</c:v>
                      </c:pt>
                      <c:pt idx="169">
                        <c:v>-7.0000000000000001E-3</c:v>
                      </c:pt>
                      <c:pt idx="170">
                        <c:v>-0.01</c:v>
                      </c:pt>
                      <c:pt idx="171">
                        <c:v>-1.4E-2</c:v>
                      </c:pt>
                      <c:pt idx="172">
                        <c:v>-1.0999999999999999E-2</c:v>
                      </c:pt>
                      <c:pt idx="173">
                        <c:v>-5.0000000000000001E-3</c:v>
                      </c:pt>
                      <c:pt idx="174">
                        <c:v>-1.2E-2</c:v>
                      </c:pt>
                      <c:pt idx="175">
                        <c:v>-1.4999999999999999E-2</c:v>
                      </c:pt>
                      <c:pt idx="176">
                        <c:v>-1.2E-2</c:v>
                      </c:pt>
                      <c:pt idx="177">
                        <c:v>-1.6E-2</c:v>
                      </c:pt>
                      <c:pt idx="178">
                        <c:v>-1.0999999999999999E-2</c:v>
                      </c:pt>
                      <c:pt idx="179">
                        <c:v>-5.0000000000000001E-3</c:v>
                      </c:pt>
                      <c:pt idx="180">
                        <c:v>2E-3</c:v>
                      </c:pt>
                      <c:pt idx="181">
                        <c:v>3.0000000000000001E-3</c:v>
                      </c:pt>
                      <c:pt idx="182">
                        <c:v>5.0000000000000001E-3</c:v>
                      </c:pt>
                      <c:pt idx="183">
                        <c:v>5.0000000000000001E-3</c:v>
                      </c:pt>
                      <c:pt idx="184">
                        <c:v>3.0000000000000001E-3</c:v>
                      </c:pt>
                      <c:pt idx="185">
                        <c:v>-3.0000000000000001E-3</c:v>
                      </c:pt>
                      <c:pt idx="186">
                        <c:v>0</c:v>
                      </c:pt>
                      <c:pt idx="187">
                        <c:v>3.0000000000000001E-3</c:v>
                      </c:pt>
                      <c:pt idx="188">
                        <c:v>7.0000000000000001E-3</c:v>
                      </c:pt>
                      <c:pt idx="189">
                        <c:v>1.2E-2</c:v>
                      </c:pt>
                      <c:pt idx="190">
                        <c:v>8.9999999999999993E-3</c:v>
                      </c:pt>
                      <c:pt idx="191">
                        <c:v>6.0000000000000001E-3</c:v>
                      </c:pt>
                      <c:pt idx="192">
                        <c:v>3.0000000000000001E-3</c:v>
                      </c:pt>
                      <c:pt idx="193">
                        <c:v>2E-3</c:v>
                      </c:pt>
                      <c:pt idx="194">
                        <c:v>1E-3</c:v>
                      </c:pt>
                      <c:pt idx="195">
                        <c:v>1E-3</c:v>
                      </c:pt>
                      <c:pt idx="196">
                        <c:v>-1E-3</c:v>
                      </c:pt>
                      <c:pt idx="197">
                        <c:v>1E-3</c:v>
                      </c:pt>
                      <c:pt idx="198">
                        <c:v>1E-3</c:v>
                      </c:pt>
                      <c:pt idx="199">
                        <c:v>4.0000000000000001E-3</c:v>
                      </c:pt>
                      <c:pt idx="200">
                        <c:v>-4.0000000000000001E-3</c:v>
                      </c:pt>
                      <c:pt idx="201">
                        <c:v>-6.0000000000000001E-3</c:v>
                      </c:pt>
                      <c:pt idx="202">
                        <c:v>-3.0000000000000001E-3</c:v>
                      </c:pt>
                      <c:pt idx="203">
                        <c:v>-2E-3</c:v>
                      </c:pt>
                      <c:pt idx="204">
                        <c:v>5.0000000000000001E-3</c:v>
                      </c:pt>
                      <c:pt idx="205">
                        <c:v>7.0000000000000001E-3</c:v>
                      </c:pt>
                      <c:pt idx="206">
                        <c:v>0.01</c:v>
                      </c:pt>
                      <c:pt idx="207">
                        <c:v>1.4999999999999999E-2</c:v>
                      </c:pt>
                      <c:pt idx="208">
                        <c:v>1.6E-2</c:v>
                      </c:pt>
                      <c:pt idx="209">
                        <c:v>0.02</c:v>
                      </c:pt>
                      <c:pt idx="210">
                        <c:v>1.4E-2</c:v>
                      </c:pt>
                      <c:pt idx="211">
                        <c:v>1.2E-2</c:v>
                      </c:pt>
                      <c:pt idx="212">
                        <c:v>1.4999999999999999E-2</c:v>
                      </c:pt>
                      <c:pt idx="213">
                        <c:v>0.02</c:v>
                      </c:pt>
                      <c:pt idx="214">
                        <c:v>3.3000000000000002E-2</c:v>
                      </c:pt>
                      <c:pt idx="215">
                        <c:v>5.2999999999999999E-2</c:v>
                      </c:pt>
                      <c:pt idx="216">
                        <c:v>6.4000000000000001E-2</c:v>
                      </c:pt>
                      <c:pt idx="217">
                        <c:v>7.5999999999999998E-2</c:v>
                      </c:pt>
                      <c:pt idx="218">
                        <c:v>8.6999999999999994E-2</c:v>
                      </c:pt>
                      <c:pt idx="219">
                        <c:v>9.8000000000000004E-2</c:v>
                      </c:pt>
                      <c:pt idx="220">
                        <c:v>0.111</c:v>
                      </c:pt>
                      <c:pt idx="221">
                        <c:v>0.11799999999999999</c:v>
                      </c:pt>
                      <c:pt idx="222">
                        <c:v>0.122</c:v>
                      </c:pt>
                      <c:pt idx="223">
                        <c:v>0.124</c:v>
                      </c:pt>
                      <c:pt idx="224">
                        <c:v>0.125</c:v>
                      </c:pt>
                      <c:pt idx="225">
                        <c:v>0.13200000000000001</c:v>
                      </c:pt>
                      <c:pt idx="226">
                        <c:v>0.126</c:v>
                      </c:pt>
                      <c:pt idx="227">
                        <c:v>0.114</c:v>
                      </c:pt>
                      <c:pt idx="228">
                        <c:v>0.104</c:v>
                      </c:pt>
                      <c:pt idx="229">
                        <c:v>0.10100000000000001</c:v>
                      </c:pt>
                      <c:pt idx="230">
                        <c:v>9.4E-2</c:v>
                      </c:pt>
                      <c:pt idx="231">
                        <c:v>8.4000000000000005E-2</c:v>
                      </c:pt>
                      <c:pt idx="232">
                        <c:v>7.1999999999999995E-2</c:v>
                      </c:pt>
                      <c:pt idx="233">
                        <c:v>5.8999999999999997E-2</c:v>
                      </c:pt>
                      <c:pt idx="234">
                        <c:v>5.8000000000000003E-2</c:v>
                      </c:pt>
                      <c:pt idx="235">
                        <c:v>5.8000000000000003E-2</c:v>
                      </c:pt>
                      <c:pt idx="236">
                        <c:v>6.0999999999999999E-2</c:v>
                      </c:pt>
                      <c:pt idx="237">
                        <c:v>5.3999999999999999E-2</c:v>
                      </c:pt>
                      <c:pt idx="238">
                        <c:v>4.7E-2</c:v>
                      </c:pt>
                      <c:pt idx="239">
                        <c:v>4.1000000000000002E-2</c:v>
                      </c:pt>
                      <c:pt idx="240">
                        <c:v>3.5000000000000003E-2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869A-4379-ABBF-96C64D9CF373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Data!$O$1</c15:sqref>
                        </c15:formulaRef>
                      </c:ext>
                    </c:extLst>
                    <c:strCache>
                      <c:ptCount val="1"/>
                      <c:pt idx="0">
                        <c:v>Services less energy services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Data!$O$2:$O$242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2.9000000000000001E-2</c:v>
                      </c:pt>
                      <c:pt idx="1">
                        <c:v>2.7E-2</c:v>
                      </c:pt>
                      <c:pt idx="2">
                        <c:v>2.7E-2</c:v>
                      </c:pt>
                      <c:pt idx="3">
                        <c:v>2.9000000000000001E-2</c:v>
                      </c:pt>
                      <c:pt idx="4">
                        <c:v>2.5999999999999999E-2</c:v>
                      </c:pt>
                      <c:pt idx="5">
                        <c:v>2.5999999999999999E-2</c:v>
                      </c:pt>
                      <c:pt idx="6">
                        <c:v>2.5000000000000001E-2</c:v>
                      </c:pt>
                      <c:pt idx="7">
                        <c:v>2.5000000000000001E-2</c:v>
                      </c:pt>
                      <c:pt idx="8">
                        <c:v>2.9000000000000001E-2</c:v>
                      </c:pt>
                      <c:pt idx="9">
                        <c:v>3.1E-2</c:v>
                      </c:pt>
                      <c:pt idx="10">
                        <c:v>2.9000000000000001E-2</c:v>
                      </c:pt>
                      <c:pt idx="11">
                        <c:v>0.03</c:v>
                      </c:pt>
                      <c:pt idx="12">
                        <c:v>0.03</c:v>
                      </c:pt>
                      <c:pt idx="13">
                        <c:v>2.9000000000000001E-2</c:v>
                      </c:pt>
                      <c:pt idx="14">
                        <c:v>0.03</c:v>
                      </c:pt>
                      <c:pt idx="15">
                        <c:v>2.8000000000000001E-2</c:v>
                      </c:pt>
                      <c:pt idx="16">
                        <c:v>2.8000000000000001E-2</c:v>
                      </c:pt>
                      <c:pt idx="17">
                        <c:v>2.8000000000000001E-2</c:v>
                      </c:pt>
                      <c:pt idx="18">
                        <c:v>2.8000000000000001E-2</c:v>
                      </c:pt>
                      <c:pt idx="19">
                        <c:v>0.03</c:v>
                      </c:pt>
                      <c:pt idx="20">
                        <c:v>0.03</c:v>
                      </c:pt>
                      <c:pt idx="21">
                        <c:v>2.9000000000000001E-2</c:v>
                      </c:pt>
                      <c:pt idx="22">
                        <c:v>2.7E-2</c:v>
                      </c:pt>
                      <c:pt idx="23">
                        <c:v>2.7E-2</c:v>
                      </c:pt>
                      <c:pt idx="24">
                        <c:v>2.8000000000000001E-2</c:v>
                      </c:pt>
                      <c:pt idx="25">
                        <c:v>2.7E-2</c:v>
                      </c:pt>
                      <c:pt idx="26">
                        <c:v>2.5000000000000001E-2</c:v>
                      </c:pt>
                      <c:pt idx="27">
                        <c:v>2.7E-2</c:v>
                      </c:pt>
                      <c:pt idx="28">
                        <c:v>2.9000000000000001E-2</c:v>
                      </c:pt>
                      <c:pt idx="29">
                        <c:v>2.9000000000000001E-2</c:v>
                      </c:pt>
                      <c:pt idx="30">
                        <c:v>2.9000000000000001E-2</c:v>
                      </c:pt>
                      <c:pt idx="31">
                        <c:v>2.9000000000000001E-2</c:v>
                      </c:pt>
                      <c:pt idx="32">
                        <c:v>2.8000000000000001E-2</c:v>
                      </c:pt>
                      <c:pt idx="33">
                        <c:v>3.1E-2</c:v>
                      </c:pt>
                      <c:pt idx="34">
                        <c:v>3.3000000000000002E-2</c:v>
                      </c:pt>
                      <c:pt idx="35">
                        <c:v>3.5000000000000003E-2</c:v>
                      </c:pt>
                      <c:pt idx="36">
                        <c:v>3.5000000000000003E-2</c:v>
                      </c:pt>
                      <c:pt idx="37">
                        <c:v>3.6999999999999998E-2</c:v>
                      </c:pt>
                      <c:pt idx="38">
                        <c:v>3.9E-2</c:v>
                      </c:pt>
                      <c:pt idx="39">
                        <c:v>3.7999999999999999E-2</c:v>
                      </c:pt>
                      <c:pt idx="40">
                        <c:v>3.6999999999999998E-2</c:v>
                      </c:pt>
                      <c:pt idx="41">
                        <c:v>3.6999999999999998E-2</c:v>
                      </c:pt>
                      <c:pt idx="42">
                        <c:v>3.7999999999999999E-2</c:v>
                      </c:pt>
                      <c:pt idx="43">
                        <c:v>3.7999999999999999E-2</c:v>
                      </c:pt>
                      <c:pt idx="44">
                        <c:v>3.5999999999999997E-2</c:v>
                      </c:pt>
                      <c:pt idx="45">
                        <c:v>3.5000000000000003E-2</c:v>
                      </c:pt>
                      <c:pt idx="46">
                        <c:v>3.4000000000000002E-2</c:v>
                      </c:pt>
                      <c:pt idx="47">
                        <c:v>3.4000000000000002E-2</c:v>
                      </c:pt>
                      <c:pt idx="48">
                        <c:v>3.3000000000000002E-2</c:v>
                      </c:pt>
                      <c:pt idx="49">
                        <c:v>3.2000000000000001E-2</c:v>
                      </c:pt>
                      <c:pt idx="50">
                        <c:v>3.3000000000000002E-2</c:v>
                      </c:pt>
                      <c:pt idx="51">
                        <c:v>3.2000000000000001E-2</c:v>
                      </c:pt>
                      <c:pt idx="52">
                        <c:v>3.3000000000000002E-2</c:v>
                      </c:pt>
                      <c:pt idx="53">
                        <c:v>3.3000000000000002E-2</c:v>
                      </c:pt>
                      <c:pt idx="54">
                        <c:v>3.4000000000000002E-2</c:v>
                      </c:pt>
                      <c:pt idx="55">
                        <c:v>3.2000000000000001E-2</c:v>
                      </c:pt>
                      <c:pt idx="56">
                        <c:v>3.3000000000000002E-2</c:v>
                      </c:pt>
                      <c:pt idx="57">
                        <c:v>3.1E-2</c:v>
                      </c:pt>
                      <c:pt idx="58">
                        <c:v>3.2000000000000001E-2</c:v>
                      </c:pt>
                      <c:pt idx="59">
                        <c:v>3.3000000000000002E-2</c:v>
                      </c:pt>
                      <c:pt idx="60">
                        <c:v>3.3000000000000002E-2</c:v>
                      </c:pt>
                      <c:pt idx="61">
                        <c:v>3.3000000000000002E-2</c:v>
                      </c:pt>
                      <c:pt idx="62">
                        <c:v>3.2000000000000001E-2</c:v>
                      </c:pt>
                      <c:pt idx="63">
                        <c:v>0.03</c:v>
                      </c:pt>
                      <c:pt idx="64">
                        <c:v>2.9000000000000001E-2</c:v>
                      </c:pt>
                      <c:pt idx="65">
                        <c:v>2.7E-2</c:v>
                      </c:pt>
                      <c:pt idx="66">
                        <c:v>2.5000000000000001E-2</c:v>
                      </c:pt>
                      <c:pt idx="67">
                        <c:v>2.5000000000000001E-2</c:v>
                      </c:pt>
                      <c:pt idx="68">
                        <c:v>2.3E-2</c:v>
                      </c:pt>
                      <c:pt idx="69">
                        <c:v>2.3E-2</c:v>
                      </c:pt>
                      <c:pt idx="70">
                        <c:v>2.1000000000000001E-2</c:v>
                      </c:pt>
                      <c:pt idx="71">
                        <c:v>1.7999999999999999E-2</c:v>
                      </c:pt>
                      <c:pt idx="72">
                        <c:v>1.6E-2</c:v>
                      </c:pt>
                      <c:pt idx="73">
                        <c:v>1.6E-2</c:v>
                      </c:pt>
                      <c:pt idx="74">
                        <c:v>1.4999999999999999E-2</c:v>
                      </c:pt>
                      <c:pt idx="75">
                        <c:v>1.4999999999999999E-2</c:v>
                      </c:pt>
                      <c:pt idx="76">
                        <c:v>1.4E-2</c:v>
                      </c:pt>
                      <c:pt idx="77">
                        <c:v>1.4E-2</c:v>
                      </c:pt>
                      <c:pt idx="78">
                        <c:v>0.01</c:v>
                      </c:pt>
                      <c:pt idx="79">
                        <c:v>8.9999999999999993E-3</c:v>
                      </c:pt>
                      <c:pt idx="80">
                        <c:v>8.0000000000000002E-3</c:v>
                      </c:pt>
                      <c:pt idx="81">
                        <c:v>8.0000000000000002E-3</c:v>
                      </c:pt>
                      <c:pt idx="82">
                        <c:v>8.9999999999999993E-3</c:v>
                      </c:pt>
                      <c:pt idx="83">
                        <c:v>8.9999999999999993E-3</c:v>
                      </c:pt>
                      <c:pt idx="84">
                        <c:v>8.0000000000000002E-3</c:v>
                      </c:pt>
                      <c:pt idx="85">
                        <c:v>7.0000000000000001E-3</c:v>
                      </c:pt>
                      <c:pt idx="86">
                        <c:v>8.0000000000000002E-3</c:v>
                      </c:pt>
                      <c:pt idx="87">
                        <c:v>8.0000000000000002E-3</c:v>
                      </c:pt>
                      <c:pt idx="88">
                        <c:v>1.0999999999999999E-2</c:v>
                      </c:pt>
                      <c:pt idx="89">
                        <c:v>1.2999999999999999E-2</c:v>
                      </c:pt>
                      <c:pt idx="90">
                        <c:v>1.4E-2</c:v>
                      </c:pt>
                      <c:pt idx="91">
                        <c:v>1.4999999999999999E-2</c:v>
                      </c:pt>
                      <c:pt idx="92">
                        <c:v>1.6E-2</c:v>
                      </c:pt>
                      <c:pt idx="93">
                        <c:v>1.6E-2</c:v>
                      </c:pt>
                      <c:pt idx="94">
                        <c:v>1.6E-2</c:v>
                      </c:pt>
                      <c:pt idx="95">
                        <c:v>1.6E-2</c:v>
                      </c:pt>
                      <c:pt idx="96">
                        <c:v>1.7000000000000001E-2</c:v>
                      </c:pt>
                      <c:pt idx="97">
                        <c:v>1.9E-2</c:v>
                      </c:pt>
                      <c:pt idx="98">
                        <c:v>0.02</c:v>
                      </c:pt>
                      <c:pt idx="99">
                        <c:v>2.1000000000000001E-2</c:v>
                      </c:pt>
                      <c:pt idx="100">
                        <c:v>2.1000000000000001E-2</c:v>
                      </c:pt>
                      <c:pt idx="101">
                        <c:v>2.3E-2</c:v>
                      </c:pt>
                      <c:pt idx="102">
                        <c:v>2.3E-2</c:v>
                      </c:pt>
                      <c:pt idx="103">
                        <c:v>2.1999999999999999E-2</c:v>
                      </c:pt>
                      <c:pt idx="104">
                        <c:v>2.3E-2</c:v>
                      </c:pt>
                      <c:pt idx="105">
                        <c:v>2.4E-2</c:v>
                      </c:pt>
                      <c:pt idx="106">
                        <c:v>2.5000000000000001E-2</c:v>
                      </c:pt>
                      <c:pt idx="107">
                        <c:v>2.5000000000000001E-2</c:v>
                      </c:pt>
                      <c:pt idx="108">
                        <c:v>2.5000000000000001E-2</c:v>
                      </c:pt>
                      <c:pt idx="109">
                        <c:v>2.4E-2</c:v>
                      </c:pt>
                      <c:pt idx="110">
                        <c:v>2.5000000000000001E-2</c:v>
                      </c:pt>
                      <c:pt idx="111">
                        <c:v>2.5000000000000001E-2</c:v>
                      </c:pt>
                      <c:pt idx="112">
                        <c:v>2.5000000000000001E-2</c:v>
                      </c:pt>
                      <c:pt idx="113">
                        <c:v>2.5000000000000001E-2</c:v>
                      </c:pt>
                      <c:pt idx="114">
                        <c:v>2.5000000000000001E-2</c:v>
                      </c:pt>
                      <c:pt idx="115">
                        <c:v>2.5999999999999999E-2</c:v>
                      </c:pt>
                      <c:pt idx="116">
                        <c:v>2.5000000000000001E-2</c:v>
                      </c:pt>
                      <c:pt idx="117">
                        <c:v>2.3E-2</c:v>
                      </c:pt>
                      <c:pt idx="118">
                        <c:v>2.3E-2</c:v>
                      </c:pt>
                      <c:pt idx="119">
                        <c:v>2.3E-2</c:v>
                      </c:pt>
                      <c:pt idx="120">
                        <c:v>2.4E-2</c:v>
                      </c:pt>
                      <c:pt idx="121">
                        <c:v>2.4E-2</c:v>
                      </c:pt>
                      <c:pt idx="122">
                        <c:v>2.4E-2</c:v>
                      </c:pt>
                      <c:pt idx="123">
                        <c:v>2.3E-2</c:v>
                      </c:pt>
                      <c:pt idx="124">
                        <c:v>2.4E-2</c:v>
                      </c:pt>
                      <c:pt idx="125">
                        <c:v>2.3E-2</c:v>
                      </c:pt>
                      <c:pt idx="126">
                        <c:v>2.3E-2</c:v>
                      </c:pt>
                      <c:pt idx="127">
                        <c:v>2.1999999999999999E-2</c:v>
                      </c:pt>
                      <c:pt idx="128">
                        <c:v>2.3E-2</c:v>
                      </c:pt>
                      <c:pt idx="129">
                        <c:v>2.5999999999999999E-2</c:v>
                      </c:pt>
                      <c:pt idx="130">
                        <c:v>2.7E-2</c:v>
                      </c:pt>
                      <c:pt idx="131">
                        <c:v>2.7E-2</c:v>
                      </c:pt>
                      <c:pt idx="132">
                        <c:v>2.5999999999999999E-2</c:v>
                      </c:pt>
                      <c:pt idx="133">
                        <c:v>2.5000000000000001E-2</c:v>
                      </c:pt>
                      <c:pt idx="134">
                        <c:v>2.4E-2</c:v>
                      </c:pt>
                      <c:pt idx="135">
                        <c:v>2.5000000000000001E-2</c:v>
                      </c:pt>
                      <c:pt idx="136">
                        <c:v>2.5000000000000001E-2</c:v>
                      </c:pt>
                      <c:pt idx="137">
                        <c:v>2.4E-2</c:v>
                      </c:pt>
                      <c:pt idx="138">
                        <c:v>2.5000000000000001E-2</c:v>
                      </c:pt>
                      <c:pt idx="139">
                        <c:v>2.5000000000000001E-2</c:v>
                      </c:pt>
                      <c:pt idx="140">
                        <c:v>2.4E-2</c:v>
                      </c:pt>
                      <c:pt idx="141">
                        <c:v>2.5000000000000001E-2</c:v>
                      </c:pt>
                      <c:pt idx="142">
                        <c:v>2.4E-2</c:v>
                      </c:pt>
                      <c:pt idx="143">
                        <c:v>2.5000000000000001E-2</c:v>
                      </c:pt>
                      <c:pt idx="144">
                        <c:v>2.5999999999999999E-2</c:v>
                      </c:pt>
                      <c:pt idx="145">
                        <c:v>2.5999999999999999E-2</c:v>
                      </c:pt>
                      <c:pt idx="146">
                        <c:v>2.7E-2</c:v>
                      </c:pt>
                      <c:pt idx="147">
                        <c:v>2.8000000000000001E-2</c:v>
                      </c:pt>
                      <c:pt idx="148">
                        <c:v>2.9000000000000001E-2</c:v>
                      </c:pt>
                      <c:pt idx="149">
                        <c:v>2.9000000000000001E-2</c:v>
                      </c:pt>
                      <c:pt idx="150">
                        <c:v>0.03</c:v>
                      </c:pt>
                      <c:pt idx="151">
                        <c:v>3.1E-2</c:v>
                      </c:pt>
                      <c:pt idx="152">
                        <c:v>0.03</c:v>
                      </c:pt>
                      <c:pt idx="153">
                        <c:v>0.03</c:v>
                      </c:pt>
                      <c:pt idx="154">
                        <c:v>3.2000000000000001E-2</c:v>
                      </c:pt>
                      <c:pt idx="155">
                        <c:v>3.2000000000000001E-2</c:v>
                      </c:pt>
                      <c:pt idx="156">
                        <c:v>3.1E-2</c:v>
                      </c:pt>
                      <c:pt idx="157">
                        <c:v>3.2000000000000001E-2</c:v>
                      </c:pt>
                      <c:pt idx="158">
                        <c:v>3.2000000000000001E-2</c:v>
                      </c:pt>
                      <c:pt idx="159">
                        <c:v>0.03</c:v>
                      </c:pt>
                      <c:pt idx="160">
                        <c:v>0.03</c:v>
                      </c:pt>
                      <c:pt idx="161">
                        <c:v>3.1E-2</c:v>
                      </c:pt>
                      <c:pt idx="162">
                        <c:v>3.1E-2</c:v>
                      </c:pt>
                      <c:pt idx="163">
                        <c:v>3.1E-2</c:v>
                      </c:pt>
                      <c:pt idx="164">
                        <c:v>2.9000000000000001E-2</c:v>
                      </c:pt>
                      <c:pt idx="165">
                        <c:v>2.7E-2</c:v>
                      </c:pt>
                      <c:pt idx="166">
                        <c:v>2.5999999999999999E-2</c:v>
                      </c:pt>
                      <c:pt idx="167">
                        <c:v>2.5000000000000001E-2</c:v>
                      </c:pt>
                      <c:pt idx="168">
                        <c:v>2.4E-2</c:v>
                      </c:pt>
                      <c:pt idx="169">
                        <c:v>2.5000000000000001E-2</c:v>
                      </c:pt>
                      <c:pt idx="170">
                        <c:v>2.5999999999999999E-2</c:v>
                      </c:pt>
                      <c:pt idx="171">
                        <c:v>2.7E-2</c:v>
                      </c:pt>
                      <c:pt idx="172">
                        <c:v>2.5000000000000001E-2</c:v>
                      </c:pt>
                      <c:pt idx="173">
                        <c:v>2.5999999999999999E-2</c:v>
                      </c:pt>
                      <c:pt idx="174">
                        <c:v>2.5999999999999999E-2</c:v>
                      </c:pt>
                      <c:pt idx="175">
                        <c:v>2.5999999999999999E-2</c:v>
                      </c:pt>
                      <c:pt idx="176">
                        <c:v>2.9000000000000001E-2</c:v>
                      </c:pt>
                      <c:pt idx="177">
                        <c:v>2.9000000000000001E-2</c:v>
                      </c:pt>
                      <c:pt idx="178">
                        <c:v>0.03</c:v>
                      </c:pt>
                      <c:pt idx="179">
                        <c:v>3.1E-2</c:v>
                      </c:pt>
                      <c:pt idx="180">
                        <c:v>3.1E-2</c:v>
                      </c:pt>
                      <c:pt idx="181">
                        <c:v>0.03</c:v>
                      </c:pt>
                      <c:pt idx="182">
                        <c:v>0.03</c:v>
                      </c:pt>
                      <c:pt idx="183">
                        <c:v>2.9000000000000001E-2</c:v>
                      </c:pt>
                      <c:pt idx="184">
                        <c:v>2.9000000000000001E-2</c:v>
                      </c:pt>
                      <c:pt idx="185">
                        <c:v>2.9000000000000001E-2</c:v>
                      </c:pt>
                      <c:pt idx="186">
                        <c:v>2.8000000000000001E-2</c:v>
                      </c:pt>
                      <c:pt idx="187">
                        <c:v>2.7E-2</c:v>
                      </c:pt>
                      <c:pt idx="188">
                        <c:v>2.7E-2</c:v>
                      </c:pt>
                      <c:pt idx="189">
                        <c:v>2.8000000000000001E-2</c:v>
                      </c:pt>
                      <c:pt idx="190">
                        <c:v>2.7E-2</c:v>
                      </c:pt>
                      <c:pt idx="191">
                        <c:v>2.8000000000000001E-2</c:v>
                      </c:pt>
                      <c:pt idx="192">
                        <c:v>2.8000000000000001E-2</c:v>
                      </c:pt>
                      <c:pt idx="193">
                        <c:v>2.9000000000000001E-2</c:v>
                      </c:pt>
                      <c:pt idx="194">
                        <c:v>2.9000000000000001E-2</c:v>
                      </c:pt>
                      <c:pt idx="195">
                        <c:v>0.03</c:v>
                      </c:pt>
                      <c:pt idx="196">
                        <c:v>0.03</c:v>
                      </c:pt>
                      <c:pt idx="197">
                        <c:v>0.03</c:v>
                      </c:pt>
                      <c:pt idx="198">
                        <c:v>3.1E-2</c:v>
                      </c:pt>
                      <c:pt idx="199">
                        <c:v>3.1E-2</c:v>
                      </c:pt>
                      <c:pt idx="200">
                        <c:v>2.8000000000000001E-2</c:v>
                      </c:pt>
                      <c:pt idx="201">
                        <c:v>2.1999999999999999E-2</c:v>
                      </c:pt>
                      <c:pt idx="202">
                        <c:v>0.02</c:v>
                      </c:pt>
                      <c:pt idx="203">
                        <c:v>1.9E-2</c:v>
                      </c:pt>
                      <c:pt idx="204">
                        <c:v>2.3E-2</c:v>
                      </c:pt>
                      <c:pt idx="205">
                        <c:v>2.1999999999999999E-2</c:v>
                      </c:pt>
                      <c:pt idx="206">
                        <c:v>1.9E-2</c:v>
                      </c:pt>
                      <c:pt idx="207">
                        <c:v>1.7000000000000001E-2</c:v>
                      </c:pt>
                      <c:pt idx="208">
                        <c:v>1.7000000000000001E-2</c:v>
                      </c:pt>
                      <c:pt idx="209">
                        <c:v>1.6E-2</c:v>
                      </c:pt>
                      <c:pt idx="210">
                        <c:v>1.2999999999999999E-2</c:v>
                      </c:pt>
                      <c:pt idx="211">
                        <c:v>1.2999999999999999E-2</c:v>
                      </c:pt>
                      <c:pt idx="212">
                        <c:v>1.6E-2</c:v>
                      </c:pt>
                      <c:pt idx="213">
                        <c:v>2.5000000000000001E-2</c:v>
                      </c:pt>
                      <c:pt idx="214">
                        <c:v>2.9000000000000001E-2</c:v>
                      </c:pt>
                      <c:pt idx="215">
                        <c:v>3.1E-2</c:v>
                      </c:pt>
                      <c:pt idx="216">
                        <c:v>2.9000000000000001E-2</c:v>
                      </c:pt>
                      <c:pt idx="217">
                        <c:v>2.7E-2</c:v>
                      </c:pt>
                      <c:pt idx="218">
                        <c:v>2.9000000000000001E-2</c:v>
                      </c:pt>
                      <c:pt idx="219">
                        <c:v>3.2000000000000001E-2</c:v>
                      </c:pt>
                      <c:pt idx="220">
                        <c:v>3.4000000000000002E-2</c:v>
                      </c:pt>
                      <c:pt idx="221">
                        <c:v>3.6999999999999998E-2</c:v>
                      </c:pt>
                      <c:pt idx="222">
                        <c:v>4.1000000000000002E-2</c:v>
                      </c:pt>
                      <c:pt idx="223">
                        <c:v>4.3999999999999997E-2</c:v>
                      </c:pt>
                      <c:pt idx="224">
                        <c:v>4.7E-2</c:v>
                      </c:pt>
                      <c:pt idx="225">
                        <c:v>4.9000000000000002E-2</c:v>
                      </c:pt>
                      <c:pt idx="226">
                        <c:v>5.1999999999999998E-2</c:v>
                      </c:pt>
                      <c:pt idx="227">
                        <c:v>5.5E-2</c:v>
                      </c:pt>
                      <c:pt idx="228">
                        <c:v>5.5E-2</c:v>
                      </c:pt>
                      <c:pt idx="229">
                        <c:v>6.0999999999999999E-2</c:v>
                      </c:pt>
                      <c:pt idx="230">
                        <c:v>6.7000000000000004E-2</c:v>
                      </c:pt>
                      <c:pt idx="231">
                        <c:v>6.7000000000000004E-2</c:v>
                      </c:pt>
                      <c:pt idx="232">
                        <c:v>6.8000000000000005E-2</c:v>
                      </c:pt>
                      <c:pt idx="233">
                        <c:v>7.0000000000000007E-2</c:v>
                      </c:pt>
                      <c:pt idx="234">
                        <c:v>7.1999999999999995E-2</c:v>
                      </c:pt>
                      <c:pt idx="235">
                        <c:v>7.2999999999999995E-2</c:v>
                      </c:pt>
                      <c:pt idx="236">
                        <c:v>7.0999999999999994E-2</c:v>
                      </c:pt>
                      <c:pt idx="237">
                        <c:v>6.8000000000000005E-2</c:v>
                      </c:pt>
                      <c:pt idx="238">
                        <c:v>6.6000000000000003E-2</c:v>
                      </c:pt>
                      <c:pt idx="239">
                        <c:v>6.2E-2</c:v>
                      </c:pt>
                      <c:pt idx="240">
                        <c:v>6.0999999999999999E-2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E-869A-4379-ABBF-96C64D9CF373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Data!$Q$1</c15:sqref>
                        </c15:formulaRef>
                      </c:ext>
                    </c:extLst>
                    <c:strCache>
                      <c:ptCount val="1"/>
                      <c:pt idx="0">
                        <c:v>Medical care services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Data!$Q$2:$Q$242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4.2999999999999997E-2</c:v>
                      </c:pt>
                      <c:pt idx="1">
                        <c:v>4.2000000000000003E-2</c:v>
                      </c:pt>
                      <c:pt idx="2">
                        <c:v>4.3999999999999997E-2</c:v>
                      </c:pt>
                      <c:pt idx="3">
                        <c:v>0.04</c:v>
                      </c:pt>
                      <c:pt idx="4">
                        <c:v>4.1000000000000002E-2</c:v>
                      </c:pt>
                      <c:pt idx="5">
                        <c:v>4.2000000000000003E-2</c:v>
                      </c:pt>
                      <c:pt idx="6">
                        <c:v>4.2999999999999997E-2</c:v>
                      </c:pt>
                      <c:pt idx="7">
                        <c:v>4.7E-2</c:v>
                      </c:pt>
                      <c:pt idx="8">
                        <c:v>5.1999999999999998E-2</c:v>
                      </c:pt>
                      <c:pt idx="9">
                        <c:v>5.2999999999999999E-2</c:v>
                      </c:pt>
                      <c:pt idx="10">
                        <c:v>5.0999999999999997E-2</c:v>
                      </c:pt>
                      <c:pt idx="11">
                        <c:v>5.1999999999999998E-2</c:v>
                      </c:pt>
                      <c:pt idx="12">
                        <c:v>5.1999999999999998E-2</c:v>
                      </c:pt>
                      <c:pt idx="13">
                        <c:v>5.1999999999999998E-2</c:v>
                      </c:pt>
                      <c:pt idx="14">
                        <c:v>0.05</c:v>
                      </c:pt>
                      <c:pt idx="15">
                        <c:v>5.0999999999999997E-2</c:v>
                      </c:pt>
                      <c:pt idx="16">
                        <c:v>0.05</c:v>
                      </c:pt>
                      <c:pt idx="17">
                        <c:v>4.9000000000000002E-2</c:v>
                      </c:pt>
                      <c:pt idx="18">
                        <c:v>0.05</c:v>
                      </c:pt>
                      <c:pt idx="19">
                        <c:v>0.05</c:v>
                      </c:pt>
                      <c:pt idx="20">
                        <c:v>0.05</c:v>
                      </c:pt>
                      <c:pt idx="21">
                        <c:v>0.05</c:v>
                      </c:pt>
                      <c:pt idx="22">
                        <c:v>0.05</c:v>
                      </c:pt>
                      <c:pt idx="23">
                        <c:v>4.8000000000000001E-2</c:v>
                      </c:pt>
                      <c:pt idx="24">
                        <c:v>4.8000000000000001E-2</c:v>
                      </c:pt>
                      <c:pt idx="25">
                        <c:v>4.3999999999999997E-2</c:v>
                      </c:pt>
                      <c:pt idx="26">
                        <c:v>4.3999999999999997E-2</c:v>
                      </c:pt>
                      <c:pt idx="27">
                        <c:v>4.5999999999999999E-2</c:v>
                      </c:pt>
                      <c:pt idx="28">
                        <c:v>4.8000000000000001E-2</c:v>
                      </c:pt>
                      <c:pt idx="29">
                        <c:v>4.4999999999999998E-2</c:v>
                      </c:pt>
                      <c:pt idx="30">
                        <c:v>4.1000000000000002E-2</c:v>
                      </c:pt>
                      <c:pt idx="31">
                        <c:v>4.1000000000000002E-2</c:v>
                      </c:pt>
                      <c:pt idx="32">
                        <c:v>4.1000000000000002E-2</c:v>
                      </c:pt>
                      <c:pt idx="33">
                        <c:v>4.1000000000000002E-2</c:v>
                      </c:pt>
                      <c:pt idx="34">
                        <c:v>4.1000000000000002E-2</c:v>
                      </c:pt>
                      <c:pt idx="35">
                        <c:v>4.2000000000000003E-2</c:v>
                      </c:pt>
                      <c:pt idx="36">
                        <c:v>0.04</c:v>
                      </c:pt>
                      <c:pt idx="37">
                        <c:v>4.3999999999999997E-2</c:v>
                      </c:pt>
                      <c:pt idx="38">
                        <c:v>4.3999999999999997E-2</c:v>
                      </c:pt>
                      <c:pt idx="39">
                        <c:v>4.2000000000000003E-2</c:v>
                      </c:pt>
                      <c:pt idx="40">
                        <c:v>4.1000000000000002E-2</c:v>
                      </c:pt>
                      <c:pt idx="41">
                        <c:v>4.1000000000000002E-2</c:v>
                      </c:pt>
                      <c:pt idx="42">
                        <c:v>4.9000000000000002E-2</c:v>
                      </c:pt>
                      <c:pt idx="43">
                        <c:v>5.0999999999999997E-2</c:v>
                      </c:pt>
                      <c:pt idx="44">
                        <c:v>4.9000000000000002E-2</c:v>
                      </c:pt>
                      <c:pt idx="45">
                        <c:v>0.05</c:v>
                      </c:pt>
                      <c:pt idx="46">
                        <c:v>0.05</c:v>
                      </c:pt>
                      <c:pt idx="47">
                        <c:v>0.05</c:v>
                      </c:pt>
                      <c:pt idx="48">
                        <c:v>5.3999999999999999E-2</c:v>
                      </c:pt>
                      <c:pt idx="49">
                        <c:v>5.5E-2</c:v>
                      </c:pt>
                      <c:pt idx="50">
                        <c:v>5.6000000000000001E-2</c:v>
                      </c:pt>
                      <c:pt idx="51">
                        <c:v>5.8999999999999997E-2</c:v>
                      </c:pt>
                      <c:pt idx="52">
                        <c:v>5.8000000000000003E-2</c:v>
                      </c:pt>
                      <c:pt idx="53">
                        <c:v>5.8999999999999997E-2</c:v>
                      </c:pt>
                      <c:pt idx="54">
                        <c:v>5.7000000000000002E-2</c:v>
                      </c:pt>
                      <c:pt idx="55">
                        <c:v>0.05</c:v>
                      </c:pt>
                      <c:pt idx="56">
                        <c:v>4.8000000000000001E-2</c:v>
                      </c:pt>
                      <c:pt idx="57">
                        <c:v>4.7E-2</c:v>
                      </c:pt>
                      <c:pt idx="58">
                        <c:v>4.7E-2</c:v>
                      </c:pt>
                      <c:pt idx="59">
                        <c:v>4.5999999999999999E-2</c:v>
                      </c:pt>
                      <c:pt idx="60">
                        <c:v>4.1000000000000002E-2</c:v>
                      </c:pt>
                      <c:pt idx="61">
                        <c:v>3.9E-2</c:v>
                      </c:pt>
                      <c:pt idx="62">
                        <c:v>3.7999999999999999E-2</c:v>
                      </c:pt>
                      <c:pt idx="63">
                        <c:v>3.4000000000000002E-2</c:v>
                      </c:pt>
                      <c:pt idx="64">
                        <c:v>3.1E-2</c:v>
                      </c:pt>
                      <c:pt idx="65">
                        <c:v>0.03</c:v>
                      </c:pt>
                      <c:pt idx="66">
                        <c:v>0.03</c:v>
                      </c:pt>
                      <c:pt idx="67">
                        <c:v>3.1E-2</c:v>
                      </c:pt>
                      <c:pt idx="68">
                        <c:v>3.1E-2</c:v>
                      </c:pt>
                      <c:pt idx="69">
                        <c:v>3.3000000000000002E-2</c:v>
                      </c:pt>
                      <c:pt idx="70">
                        <c:v>3.2000000000000001E-2</c:v>
                      </c:pt>
                      <c:pt idx="71">
                        <c:v>3.1E-2</c:v>
                      </c:pt>
                      <c:pt idx="72">
                        <c:v>3.2000000000000001E-2</c:v>
                      </c:pt>
                      <c:pt idx="73">
                        <c:v>3.2000000000000001E-2</c:v>
                      </c:pt>
                      <c:pt idx="74">
                        <c:v>3.3000000000000002E-2</c:v>
                      </c:pt>
                      <c:pt idx="75">
                        <c:v>3.2000000000000001E-2</c:v>
                      </c:pt>
                      <c:pt idx="76">
                        <c:v>3.5000000000000003E-2</c:v>
                      </c:pt>
                      <c:pt idx="77">
                        <c:v>3.4000000000000002E-2</c:v>
                      </c:pt>
                      <c:pt idx="78">
                        <c:v>3.5000000000000003E-2</c:v>
                      </c:pt>
                      <c:pt idx="79">
                        <c:v>3.6999999999999998E-2</c:v>
                      </c:pt>
                      <c:pt idx="80">
                        <c:v>3.7999999999999999E-2</c:v>
                      </c:pt>
                      <c:pt idx="81">
                        <c:v>3.6999999999999998E-2</c:v>
                      </c:pt>
                      <c:pt idx="82">
                        <c:v>3.4000000000000002E-2</c:v>
                      </c:pt>
                      <c:pt idx="83">
                        <c:v>3.5000000000000003E-2</c:v>
                      </c:pt>
                      <c:pt idx="84">
                        <c:v>3.2000000000000001E-2</c:v>
                      </c:pt>
                      <c:pt idx="85">
                        <c:v>3.2000000000000001E-2</c:v>
                      </c:pt>
                      <c:pt idx="86">
                        <c:v>3.6999999999999998E-2</c:v>
                      </c:pt>
                      <c:pt idx="87">
                        <c:v>3.5999999999999997E-2</c:v>
                      </c:pt>
                      <c:pt idx="88">
                        <c:v>3.4000000000000002E-2</c:v>
                      </c:pt>
                      <c:pt idx="89">
                        <c:v>3.4000000000000002E-2</c:v>
                      </c:pt>
                      <c:pt idx="90">
                        <c:v>0.03</c:v>
                      </c:pt>
                      <c:pt idx="91">
                        <c:v>0.03</c:v>
                      </c:pt>
                      <c:pt idx="92">
                        <c:v>2.7E-2</c:v>
                      </c:pt>
                      <c:pt idx="93">
                        <c:v>2.8000000000000001E-2</c:v>
                      </c:pt>
                      <c:pt idx="94">
                        <c:v>0.03</c:v>
                      </c:pt>
                      <c:pt idx="95">
                        <c:v>2.9000000000000001E-2</c:v>
                      </c:pt>
                      <c:pt idx="96">
                        <c:v>3.2000000000000001E-2</c:v>
                      </c:pt>
                      <c:pt idx="97">
                        <c:v>3.3000000000000002E-2</c:v>
                      </c:pt>
                      <c:pt idx="98">
                        <c:v>2.8000000000000001E-2</c:v>
                      </c:pt>
                      <c:pt idx="99">
                        <c:v>3.1E-2</c:v>
                      </c:pt>
                      <c:pt idx="100">
                        <c:v>3.5000000000000003E-2</c:v>
                      </c:pt>
                      <c:pt idx="101">
                        <c:v>3.5999999999999997E-2</c:v>
                      </c:pt>
                      <c:pt idx="102">
                        <c:v>3.6999999999999998E-2</c:v>
                      </c:pt>
                      <c:pt idx="103">
                        <c:v>3.4000000000000002E-2</c:v>
                      </c:pt>
                      <c:pt idx="104">
                        <c:v>3.5000000000000003E-2</c:v>
                      </c:pt>
                      <c:pt idx="105">
                        <c:v>3.6999999999999998E-2</c:v>
                      </c:pt>
                      <c:pt idx="106">
                        <c:v>3.9E-2</c:v>
                      </c:pt>
                      <c:pt idx="107">
                        <c:v>4.2999999999999997E-2</c:v>
                      </c:pt>
                      <c:pt idx="108">
                        <c:v>4.3999999999999997E-2</c:v>
                      </c:pt>
                      <c:pt idx="109">
                        <c:v>4.2000000000000003E-2</c:v>
                      </c:pt>
                      <c:pt idx="110">
                        <c:v>4.3999999999999997E-2</c:v>
                      </c:pt>
                      <c:pt idx="111">
                        <c:v>3.9E-2</c:v>
                      </c:pt>
                      <c:pt idx="112">
                        <c:v>3.6999999999999998E-2</c:v>
                      </c:pt>
                      <c:pt idx="113">
                        <c:v>3.6999999999999998E-2</c:v>
                      </c:pt>
                      <c:pt idx="114">
                        <c:v>3.5999999999999997E-2</c:v>
                      </c:pt>
                      <c:pt idx="115">
                        <c:v>3.9E-2</c:v>
                      </c:pt>
                      <c:pt idx="116">
                        <c:v>3.9E-2</c:v>
                      </c:pt>
                      <c:pt idx="117">
                        <c:v>3.4000000000000002E-2</c:v>
                      </c:pt>
                      <c:pt idx="118">
                        <c:v>2.9000000000000001E-2</c:v>
                      </c:pt>
                      <c:pt idx="119">
                        <c:v>2.8000000000000001E-2</c:v>
                      </c:pt>
                      <c:pt idx="120">
                        <c:v>2.5999999999999999E-2</c:v>
                      </c:pt>
                      <c:pt idx="121">
                        <c:v>3.1E-2</c:v>
                      </c:pt>
                      <c:pt idx="122">
                        <c:v>3.1E-2</c:v>
                      </c:pt>
                      <c:pt idx="123">
                        <c:v>2.9000000000000001E-2</c:v>
                      </c:pt>
                      <c:pt idx="124">
                        <c:v>2.5999999999999999E-2</c:v>
                      </c:pt>
                      <c:pt idx="125">
                        <c:v>2.5000000000000001E-2</c:v>
                      </c:pt>
                      <c:pt idx="126">
                        <c:v>2.5000000000000001E-2</c:v>
                      </c:pt>
                      <c:pt idx="127">
                        <c:v>2.4E-2</c:v>
                      </c:pt>
                      <c:pt idx="128">
                        <c:v>2.4E-2</c:v>
                      </c:pt>
                      <c:pt idx="129">
                        <c:v>2.7E-2</c:v>
                      </c:pt>
                      <c:pt idx="130">
                        <c:v>0.03</c:v>
                      </c:pt>
                      <c:pt idx="131">
                        <c:v>2.5999999999999999E-2</c:v>
                      </c:pt>
                      <c:pt idx="132">
                        <c:v>2.5000000000000001E-2</c:v>
                      </c:pt>
                      <c:pt idx="133">
                        <c:v>1.9E-2</c:v>
                      </c:pt>
                      <c:pt idx="134">
                        <c:v>1.7000000000000001E-2</c:v>
                      </c:pt>
                      <c:pt idx="135">
                        <c:v>1.9E-2</c:v>
                      </c:pt>
                      <c:pt idx="136">
                        <c:v>2.3E-2</c:v>
                      </c:pt>
                      <c:pt idx="137">
                        <c:v>2.4E-2</c:v>
                      </c:pt>
                      <c:pt idx="138">
                        <c:v>2.3E-2</c:v>
                      </c:pt>
                      <c:pt idx="139">
                        <c:v>1.7999999999999999E-2</c:v>
                      </c:pt>
                      <c:pt idx="140">
                        <c:v>1.9E-2</c:v>
                      </c:pt>
                      <c:pt idx="141">
                        <c:v>2.5999999999999999E-2</c:v>
                      </c:pt>
                      <c:pt idx="142">
                        <c:v>2.5000000000000001E-2</c:v>
                      </c:pt>
                      <c:pt idx="143">
                        <c:v>2.3E-2</c:v>
                      </c:pt>
                      <c:pt idx="144">
                        <c:v>2.3E-2</c:v>
                      </c:pt>
                      <c:pt idx="145">
                        <c:v>2.1999999999999999E-2</c:v>
                      </c:pt>
                      <c:pt idx="146">
                        <c:v>2.4E-2</c:v>
                      </c:pt>
                      <c:pt idx="147">
                        <c:v>0.03</c:v>
                      </c:pt>
                      <c:pt idx="148">
                        <c:v>3.1E-2</c:v>
                      </c:pt>
                      <c:pt idx="149">
                        <c:v>2.9000000000000001E-2</c:v>
                      </c:pt>
                      <c:pt idx="150">
                        <c:v>3.3000000000000002E-2</c:v>
                      </c:pt>
                      <c:pt idx="151">
                        <c:v>3.9E-2</c:v>
                      </c:pt>
                      <c:pt idx="152">
                        <c:v>3.5999999999999997E-2</c:v>
                      </c:pt>
                      <c:pt idx="153">
                        <c:v>3.1E-2</c:v>
                      </c:pt>
                      <c:pt idx="154">
                        <c:v>3.5000000000000003E-2</c:v>
                      </c:pt>
                      <c:pt idx="155">
                        <c:v>3.7999999999999999E-2</c:v>
                      </c:pt>
                      <c:pt idx="156">
                        <c:v>4.1000000000000002E-2</c:v>
                      </c:pt>
                      <c:pt idx="157">
                        <c:v>5.0999999999999997E-2</c:v>
                      </c:pt>
                      <c:pt idx="158">
                        <c:v>4.8000000000000001E-2</c:v>
                      </c:pt>
                      <c:pt idx="159">
                        <c:v>4.1000000000000002E-2</c:v>
                      </c:pt>
                      <c:pt idx="160">
                        <c:v>3.9E-2</c:v>
                      </c:pt>
                      <c:pt idx="161">
                        <c:v>3.9E-2</c:v>
                      </c:pt>
                      <c:pt idx="162">
                        <c:v>3.5999999999999997E-2</c:v>
                      </c:pt>
                      <c:pt idx="163">
                        <c:v>3.4000000000000002E-2</c:v>
                      </c:pt>
                      <c:pt idx="164">
                        <c:v>3.4000000000000002E-2</c:v>
                      </c:pt>
                      <c:pt idx="165">
                        <c:v>3.1E-2</c:v>
                      </c:pt>
                      <c:pt idx="166">
                        <c:v>2.5000000000000001E-2</c:v>
                      </c:pt>
                      <c:pt idx="167">
                        <c:v>2.5000000000000001E-2</c:v>
                      </c:pt>
                      <c:pt idx="168">
                        <c:v>2.3E-2</c:v>
                      </c:pt>
                      <c:pt idx="169">
                        <c:v>1.6E-2</c:v>
                      </c:pt>
                      <c:pt idx="170">
                        <c:v>1.7000000000000001E-2</c:v>
                      </c:pt>
                      <c:pt idx="171">
                        <c:v>1.9E-2</c:v>
                      </c:pt>
                      <c:pt idx="172">
                        <c:v>1.6E-2</c:v>
                      </c:pt>
                      <c:pt idx="173">
                        <c:v>1.6E-2</c:v>
                      </c:pt>
                      <c:pt idx="174">
                        <c:v>0.02</c:v>
                      </c:pt>
                      <c:pt idx="175">
                        <c:v>1.7999999999999999E-2</c:v>
                      </c:pt>
                      <c:pt idx="176">
                        <c:v>2.1000000000000001E-2</c:v>
                      </c:pt>
                      <c:pt idx="177">
                        <c:v>2.1999999999999999E-2</c:v>
                      </c:pt>
                      <c:pt idx="178">
                        <c:v>2.3E-2</c:v>
                      </c:pt>
                      <c:pt idx="179">
                        <c:v>2.5000000000000001E-2</c:v>
                      </c:pt>
                      <c:pt idx="180">
                        <c:v>2.3E-2</c:v>
                      </c:pt>
                      <c:pt idx="181">
                        <c:v>1.9E-2</c:v>
                      </c:pt>
                      <c:pt idx="182">
                        <c:v>0.02</c:v>
                      </c:pt>
                      <c:pt idx="183">
                        <c:v>1.9E-2</c:v>
                      </c:pt>
                      <c:pt idx="184">
                        <c:v>2.4E-2</c:v>
                      </c:pt>
                      <c:pt idx="185">
                        <c:v>2.5999999999999999E-2</c:v>
                      </c:pt>
                      <c:pt idx="186">
                        <c:v>2.4E-2</c:v>
                      </c:pt>
                      <c:pt idx="187">
                        <c:v>2.4E-2</c:v>
                      </c:pt>
                      <c:pt idx="188">
                        <c:v>2.3E-2</c:v>
                      </c:pt>
                      <c:pt idx="189">
                        <c:v>2.3E-2</c:v>
                      </c:pt>
                      <c:pt idx="190">
                        <c:v>2.8000000000000001E-2</c:v>
                      </c:pt>
                      <c:pt idx="191">
                        <c:v>2.8000000000000001E-2</c:v>
                      </c:pt>
                      <c:pt idx="192">
                        <c:v>3.3000000000000002E-2</c:v>
                      </c:pt>
                      <c:pt idx="193">
                        <c:v>4.2999999999999997E-2</c:v>
                      </c:pt>
                      <c:pt idx="194">
                        <c:v>4.3999999999999997E-2</c:v>
                      </c:pt>
                      <c:pt idx="195">
                        <c:v>5.0999999999999997E-2</c:v>
                      </c:pt>
                      <c:pt idx="196">
                        <c:v>5.0999999999999997E-2</c:v>
                      </c:pt>
                      <c:pt idx="197">
                        <c:v>5.0999999999999997E-2</c:v>
                      </c:pt>
                      <c:pt idx="198">
                        <c:v>5.0999999999999997E-2</c:v>
                      </c:pt>
                      <c:pt idx="199">
                        <c:v>5.2999999999999999E-2</c:v>
                      </c:pt>
                      <c:pt idx="200">
                        <c:v>5.5E-2</c:v>
                      </c:pt>
                      <c:pt idx="201">
                        <c:v>5.8000000000000003E-2</c:v>
                      </c:pt>
                      <c:pt idx="202">
                        <c:v>5.8999999999999997E-2</c:v>
                      </c:pt>
                      <c:pt idx="203">
                        <c:v>0.06</c:v>
                      </c:pt>
                      <c:pt idx="204">
                        <c:v>5.8999999999999997E-2</c:v>
                      </c:pt>
                      <c:pt idx="205">
                        <c:v>5.2999999999999999E-2</c:v>
                      </c:pt>
                      <c:pt idx="206">
                        <c:v>4.9000000000000002E-2</c:v>
                      </c:pt>
                      <c:pt idx="207">
                        <c:v>3.6999999999999998E-2</c:v>
                      </c:pt>
                      <c:pt idx="208">
                        <c:v>3.2000000000000001E-2</c:v>
                      </c:pt>
                      <c:pt idx="209">
                        <c:v>2.8000000000000001E-2</c:v>
                      </c:pt>
                      <c:pt idx="210">
                        <c:v>2.9000000000000001E-2</c:v>
                      </c:pt>
                      <c:pt idx="211">
                        <c:v>0.03</c:v>
                      </c:pt>
                      <c:pt idx="212">
                        <c:v>2.7E-2</c:v>
                      </c:pt>
                      <c:pt idx="213">
                        <c:v>2.1999999999999999E-2</c:v>
                      </c:pt>
                      <c:pt idx="214">
                        <c:v>1.4999999999999999E-2</c:v>
                      </c:pt>
                      <c:pt idx="215">
                        <c:v>0.01</c:v>
                      </c:pt>
                      <c:pt idx="216">
                        <c:v>8.0000000000000002E-3</c:v>
                      </c:pt>
                      <c:pt idx="217">
                        <c:v>0.01</c:v>
                      </c:pt>
                      <c:pt idx="218">
                        <c:v>8.9999999999999993E-3</c:v>
                      </c:pt>
                      <c:pt idx="219">
                        <c:v>1.7000000000000001E-2</c:v>
                      </c:pt>
                      <c:pt idx="220">
                        <c:v>2.1000000000000001E-2</c:v>
                      </c:pt>
                      <c:pt idx="221">
                        <c:v>2.5000000000000001E-2</c:v>
                      </c:pt>
                      <c:pt idx="222">
                        <c:v>2.7E-2</c:v>
                      </c:pt>
                      <c:pt idx="223">
                        <c:v>2.4E-2</c:v>
                      </c:pt>
                      <c:pt idx="224">
                        <c:v>2.9000000000000001E-2</c:v>
                      </c:pt>
                      <c:pt idx="225">
                        <c:v>3.5000000000000003E-2</c:v>
                      </c:pt>
                      <c:pt idx="226">
                        <c:v>0.04</c:v>
                      </c:pt>
                      <c:pt idx="227">
                        <c:v>4.8000000000000001E-2</c:v>
                      </c:pt>
                      <c:pt idx="228">
                        <c:v>5.0999999999999997E-2</c:v>
                      </c:pt>
                      <c:pt idx="229">
                        <c:v>5.6000000000000001E-2</c:v>
                      </c:pt>
                      <c:pt idx="230">
                        <c:v>6.5000000000000002E-2</c:v>
                      </c:pt>
                      <c:pt idx="231">
                        <c:v>5.3999999999999999E-2</c:v>
                      </c:pt>
                      <c:pt idx="232">
                        <c:v>4.3999999999999997E-2</c:v>
                      </c:pt>
                      <c:pt idx="233">
                        <c:v>4.1000000000000002E-2</c:v>
                      </c:pt>
                      <c:pt idx="234">
                        <c:v>0.03</c:v>
                      </c:pt>
                      <c:pt idx="235">
                        <c:v>2.1000000000000001E-2</c:v>
                      </c:pt>
                      <c:pt idx="236">
                        <c:v>0.01</c:v>
                      </c:pt>
                      <c:pt idx="237">
                        <c:v>4.0000000000000001E-3</c:v>
                      </c:pt>
                      <c:pt idx="238">
                        <c:v>-1E-3</c:v>
                      </c:pt>
                      <c:pt idx="239">
                        <c:v>-8.0000000000000002E-3</c:v>
                      </c:pt>
                      <c:pt idx="240">
                        <c:v>-1.4999999999999999E-2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F-869A-4379-ABBF-96C64D9CF373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Data!$R$1</c15:sqref>
                        </c15:formulaRef>
                      </c:ext>
                    </c:extLst>
                    <c:strCache>
                      <c:ptCount val="1"/>
                      <c:pt idx="0">
                        <c:v>Education and communication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Data!$A$2:$A$242</c15:sqref>
                        </c15:formulaRef>
                      </c:ext>
                    </c:extLst>
                    <c:numCache>
                      <c:formatCode>mmm\-yy</c:formatCode>
                      <c:ptCount val="241"/>
                      <c:pt idx="0">
                        <c:v>37803</c:v>
                      </c:pt>
                      <c:pt idx="1">
                        <c:v>37834</c:v>
                      </c:pt>
                      <c:pt idx="2">
                        <c:v>37865</c:v>
                      </c:pt>
                      <c:pt idx="3">
                        <c:v>37895</c:v>
                      </c:pt>
                      <c:pt idx="4">
                        <c:v>37926</c:v>
                      </c:pt>
                      <c:pt idx="5">
                        <c:v>37956</c:v>
                      </c:pt>
                      <c:pt idx="6">
                        <c:v>37987</c:v>
                      </c:pt>
                      <c:pt idx="7">
                        <c:v>38018</c:v>
                      </c:pt>
                      <c:pt idx="8">
                        <c:v>38047</c:v>
                      </c:pt>
                      <c:pt idx="9">
                        <c:v>38078</c:v>
                      </c:pt>
                      <c:pt idx="10">
                        <c:v>38108</c:v>
                      </c:pt>
                      <c:pt idx="11">
                        <c:v>38139</c:v>
                      </c:pt>
                      <c:pt idx="12">
                        <c:v>38169</c:v>
                      </c:pt>
                      <c:pt idx="13">
                        <c:v>38200</c:v>
                      </c:pt>
                      <c:pt idx="14">
                        <c:v>38231</c:v>
                      </c:pt>
                      <c:pt idx="15">
                        <c:v>38261</c:v>
                      </c:pt>
                      <c:pt idx="16">
                        <c:v>38292</c:v>
                      </c:pt>
                      <c:pt idx="17">
                        <c:v>38322</c:v>
                      </c:pt>
                      <c:pt idx="18">
                        <c:v>38353</c:v>
                      </c:pt>
                      <c:pt idx="19">
                        <c:v>38384</c:v>
                      </c:pt>
                      <c:pt idx="20">
                        <c:v>38412</c:v>
                      </c:pt>
                      <c:pt idx="21">
                        <c:v>38443</c:v>
                      </c:pt>
                      <c:pt idx="22">
                        <c:v>38473</c:v>
                      </c:pt>
                      <c:pt idx="23">
                        <c:v>38504</c:v>
                      </c:pt>
                      <c:pt idx="24">
                        <c:v>38534</c:v>
                      </c:pt>
                      <c:pt idx="25">
                        <c:v>38565</c:v>
                      </c:pt>
                      <c:pt idx="26">
                        <c:v>38596</c:v>
                      </c:pt>
                      <c:pt idx="27">
                        <c:v>38626</c:v>
                      </c:pt>
                      <c:pt idx="28">
                        <c:v>38657</c:v>
                      </c:pt>
                      <c:pt idx="29">
                        <c:v>38687</c:v>
                      </c:pt>
                      <c:pt idx="30">
                        <c:v>38718</c:v>
                      </c:pt>
                      <c:pt idx="31">
                        <c:v>38749</c:v>
                      </c:pt>
                      <c:pt idx="32">
                        <c:v>38777</c:v>
                      </c:pt>
                      <c:pt idx="33">
                        <c:v>38808</c:v>
                      </c:pt>
                      <c:pt idx="34">
                        <c:v>38838</c:v>
                      </c:pt>
                      <c:pt idx="35">
                        <c:v>38869</c:v>
                      </c:pt>
                      <c:pt idx="36">
                        <c:v>38899</c:v>
                      </c:pt>
                      <c:pt idx="37">
                        <c:v>38930</c:v>
                      </c:pt>
                      <c:pt idx="38">
                        <c:v>38961</c:v>
                      </c:pt>
                      <c:pt idx="39">
                        <c:v>38991</c:v>
                      </c:pt>
                      <c:pt idx="40">
                        <c:v>39022</c:v>
                      </c:pt>
                      <c:pt idx="41">
                        <c:v>39052</c:v>
                      </c:pt>
                      <c:pt idx="42">
                        <c:v>39083</c:v>
                      </c:pt>
                      <c:pt idx="43">
                        <c:v>39114</c:v>
                      </c:pt>
                      <c:pt idx="44">
                        <c:v>39142</c:v>
                      </c:pt>
                      <c:pt idx="45">
                        <c:v>39173</c:v>
                      </c:pt>
                      <c:pt idx="46">
                        <c:v>39203</c:v>
                      </c:pt>
                      <c:pt idx="47">
                        <c:v>39234</c:v>
                      </c:pt>
                      <c:pt idx="48">
                        <c:v>39264</c:v>
                      </c:pt>
                      <c:pt idx="49">
                        <c:v>39295</c:v>
                      </c:pt>
                      <c:pt idx="50">
                        <c:v>39326</c:v>
                      </c:pt>
                      <c:pt idx="51">
                        <c:v>39356</c:v>
                      </c:pt>
                      <c:pt idx="52">
                        <c:v>39387</c:v>
                      </c:pt>
                      <c:pt idx="53">
                        <c:v>39417</c:v>
                      </c:pt>
                      <c:pt idx="54">
                        <c:v>39448</c:v>
                      </c:pt>
                      <c:pt idx="55">
                        <c:v>39479</c:v>
                      </c:pt>
                      <c:pt idx="56">
                        <c:v>39508</c:v>
                      </c:pt>
                      <c:pt idx="57">
                        <c:v>39539</c:v>
                      </c:pt>
                      <c:pt idx="58">
                        <c:v>39569</c:v>
                      </c:pt>
                      <c:pt idx="59">
                        <c:v>39600</c:v>
                      </c:pt>
                      <c:pt idx="60">
                        <c:v>39630</c:v>
                      </c:pt>
                      <c:pt idx="61">
                        <c:v>39661</c:v>
                      </c:pt>
                      <c:pt idx="62">
                        <c:v>39692</c:v>
                      </c:pt>
                      <c:pt idx="63">
                        <c:v>39722</c:v>
                      </c:pt>
                      <c:pt idx="64">
                        <c:v>39753</c:v>
                      </c:pt>
                      <c:pt idx="65">
                        <c:v>39783</c:v>
                      </c:pt>
                      <c:pt idx="66">
                        <c:v>39814</c:v>
                      </c:pt>
                      <c:pt idx="67">
                        <c:v>39845</c:v>
                      </c:pt>
                      <c:pt idx="68">
                        <c:v>39873</c:v>
                      </c:pt>
                      <c:pt idx="69">
                        <c:v>39904</c:v>
                      </c:pt>
                      <c:pt idx="70">
                        <c:v>39934</c:v>
                      </c:pt>
                      <c:pt idx="71">
                        <c:v>39965</c:v>
                      </c:pt>
                      <c:pt idx="72">
                        <c:v>39995</c:v>
                      </c:pt>
                      <c:pt idx="73">
                        <c:v>40026</c:v>
                      </c:pt>
                      <c:pt idx="74">
                        <c:v>40057</c:v>
                      </c:pt>
                      <c:pt idx="75">
                        <c:v>40087</c:v>
                      </c:pt>
                      <c:pt idx="76">
                        <c:v>40118</c:v>
                      </c:pt>
                      <c:pt idx="77">
                        <c:v>40148</c:v>
                      </c:pt>
                      <c:pt idx="78">
                        <c:v>40179</c:v>
                      </c:pt>
                      <c:pt idx="79">
                        <c:v>40210</c:v>
                      </c:pt>
                      <c:pt idx="80">
                        <c:v>40238</c:v>
                      </c:pt>
                      <c:pt idx="81">
                        <c:v>40269</c:v>
                      </c:pt>
                      <c:pt idx="82">
                        <c:v>40299</c:v>
                      </c:pt>
                      <c:pt idx="83">
                        <c:v>40330</c:v>
                      </c:pt>
                      <c:pt idx="84">
                        <c:v>40360</c:v>
                      </c:pt>
                      <c:pt idx="85">
                        <c:v>40391</c:v>
                      </c:pt>
                      <c:pt idx="86">
                        <c:v>40422</c:v>
                      </c:pt>
                      <c:pt idx="87">
                        <c:v>40452</c:v>
                      </c:pt>
                      <c:pt idx="88">
                        <c:v>40483</c:v>
                      </c:pt>
                      <c:pt idx="89">
                        <c:v>40513</c:v>
                      </c:pt>
                      <c:pt idx="90">
                        <c:v>40544</c:v>
                      </c:pt>
                      <c:pt idx="91">
                        <c:v>40575</c:v>
                      </c:pt>
                      <c:pt idx="92">
                        <c:v>40603</c:v>
                      </c:pt>
                      <c:pt idx="93">
                        <c:v>40634</c:v>
                      </c:pt>
                      <c:pt idx="94">
                        <c:v>40664</c:v>
                      </c:pt>
                      <c:pt idx="95">
                        <c:v>40695</c:v>
                      </c:pt>
                      <c:pt idx="96">
                        <c:v>40725</c:v>
                      </c:pt>
                      <c:pt idx="97">
                        <c:v>40756</c:v>
                      </c:pt>
                      <c:pt idx="98">
                        <c:v>40787</c:v>
                      </c:pt>
                      <c:pt idx="99">
                        <c:v>40817</c:v>
                      </c:pt>
                      <c:pt idx="100">
                        <c:v>40848</c:v>
                      </c:pt>
                      <c:pt idx="101">
                        <c:v>40878</c:v>
                      </c:pt>
                      <c:pt idx="102">
                        <c:v>40909</c:v>
                      </c:pt>
                      <c:pt idx="103">
                        <c:v>40940</c:v>
                      </c:pt>
                      <c:pt idx="104">
                        <c:v>40969</c:v>
                      </c:pt>
                      <c:pt idx="105">
                        <c:v>41000</c:v>
                      </c:pt>
                      <c:pt idx="106">
                        <c:v>41030</c:v>
                      </c:pt>
                      <c:pt idx="107">
                        <c:v>41061</c:v>
                      </c:pt>
                      <c:pt idx="108">
                        <c:v>41091</c:v>
                      </c:pt>
                      <c:pt idx="109">
                        <c:v>41122</c:v>
                      </c:pt>
                      <c:pt idx="110">
                        <c:v>41153</c:v>
                      </c:pt>
                      <c:pt idx="111">
                        <c:v>41183</c:v>
                      </c:pt>
                      <c:pt idx="112">
                        <c:v>41214</c:v>
                      </c:pt>
                      <c:pt idx="113">
                        <c:v>41244</c:v>
                      </c:pt>
                      <c:pt idx="114">
                        <c:v>41275</c:v>
                      </c:pt>
                      <c:pt idx="115">
                        <c:v>41306</c:v>
                      </c:pt>
                      <c:pt idx="116">
                        <c:v>41334</c:v>
                      </c:pt>
                      <c:pt idx="117">
                        <c:v>41365</c:v>
                      </c:pt>
                      <c:pt idx="118">
                        <c:v>41395</c:v>
                      </c:pt>
                      <c:pt idx="119">
                        <c:v>41426</c:v>
                      </c:pt>
                      <c:pt idx="120">
                        <c:v>41456</c:v>
                      </c:pt>
                      <c:pt idx="121">
                        <c:v>41487</c:v>
                      </c:pt>
                      <c:pt idx="122">
                        <c:v>41518</c:v>
                      </c:pt>
                      <c:pt idx="123">
                        <c:v>41548</c:v>
                      </c:pt>
                      <c:pt idx="124">
                        <c:v>41579</c:v>
                      </c:pt>
                      <c:pt idx="125">
                        <c:v>41609</c:v>
                      </c:pt>
                      <c:pt idx="126">
                        <c:v>41640</c:v>
                      </c:pt>
                      <c:pt idx="127">
                        <c:v>41671</c:v>
                      </c:pt>
                      <c:pt idx="128">
                        <c:v>41699</c:v>
                      </c:pt>
                      <c:pt idx="129">
                        <c:v>41730</c:v>
                      </c:pt>
                      <c:pt idx="130">
                        <c:v>41760</c:v>
                      </c:pt>
                      <c:pt idx="131">
                        <c:v>41791</c:v>
                      </c:pt>
                      <c:pt idx="132">
                        <c:v>41821</c:v>
                      </c:pt>
                      <c:pt idx="133">
                        <c:v>41852</c:v>
                      </c:pt>
                      <c:pt idx="134">
                        <c:v>41883</c:v>
                      </c:pt>
                      <c:pt idx="135">
                        <c:v>41913</c:v>
                      </c:pt>
                      <c:pt idx="136">
                        <c:v>41944</c:v>
                      </c:pt>
                      <c:pt idx="137">
                        <c:v>41974</c:v>
                      </c:pt>
                      <c:pt idx="138">
                        <c:v>42005</c:v>
                      </c:pt>
                      <c:pt idx="139">
                        <c:v>42036</c:v>
                      </c:pt>
                      <c:pt idx="140">
                        <c:v>42064</c:v>
                      </c:pt>
                      <c:pt idx="141">
                        <c:v>42095</c:v>
                      </c:pt>
                      <c:pt idx="142">
                        <c:v>42125</c:v>
                      </c:pt>
                      <c:pt idx="143">
                        <c:v>42156</c:v>
                      </c:pt>
                      <c:pt idx="144">
                        <c:v>42186</c:v>
                      </c:pt>
                      <c:pt idx="145">
                        <c:v>42217</c:v>
                      </c:pt>
                      <c:pt idx="146">
                        <c:v>42248</c:v>
                      </c:pt>
                      <c:pt idx="147">
                        <c:v>42278</c:v>
                      </c:pt>
                      <c:pt idx="148">
                        <c:v>42309</c:v>
                      </c:pt>
                      <c:pt idx="149">
                        <c:v>42339</c:v>
                      </c:pt>
                      <c:pt idx="150">
                        <c:v>42370</c:v>
                      </c:pt>
                      <c:pt idx="151">
                        <c:v>42401</c:v>
                      </c:pt>
                      <c:pt idx="152">
                        <c:v>42430</c:v>
                      </c:pt>
                      <c:pt idx="153">
                        <c:v>42461</c:v>
                      </c:pt>
                      <c:pt idx="154">
                        <c:v>42491</c:v>
                      </c:pt>
                      <c:pt idx="155">
                        <c:v>42522</c:v>
                      </c:pt>
                      <c:pt idx="156">
                        <c:v>42552</c:v>
                      </c:pt>
                      <c:pt idx="157">
                        <c:v>42583</c:v>
                      </c:pt>
                      <c:pt idx="158">
                        <c:v>42614</c:v>
                      </c:pt>
                      <c:pt idx="159">
                        <c:v>42644</c:v>
                      </c:pt>
                      <c:pt idx="160">
                        <c:v>42675</c:v>
                      </c:pt>
                      <c:pt idx="161">
                        <c:v>42705</c:v>
                      </c:pt>
                      <c:pt idx="162">
                        <c:v>42736</c:v>
                      </c:pt>
                      <c:pt idx="163">
                        <c:v>42767</c:v>
                      </c:pt>
                      <c:pt idx="164">
                        <c:v>42795</c:v>
                      </c:pt>
                      <c:pt idx="165">
                        <c:v>42826</c:v>
                      </c:pt>
                      <c:pt idx="166">
                        <c:v>42856</c:v>
                      </c:pt>
                      <c:pt idx="167">
                        <c:v>42887</c:v>
                      </c:pt>
                      <c:pt idx="168">
                        <c:v>42917</c:v>
                      </c:pt>
                      <c:pt idx="169">
                        <c:v>42948</c:v>
                      </c:pt>
                      <c:pt idx="170">
                        <c:v>42979</c:v>
                      </c:pt>
                      <c:pt idx="171">
                        <c:v>43009</c:v>
                      </c:pt>
                      <c:pt idx="172">
                        <c:v>43040</c:v>
                      </c:pt>
                      <c:pt idx="173">
                        <c:v>43070</c:v>
                      </c:pt>
                      <c:pt idx="174">
                        <c:v>43101</c:v>
                      </c:pt>
                      <c:pt idx="175">
                        <c:v>43132</c:v>
                      </c:pt>
                      <c:pt idx="176">
                        <c:v>43160</c:v>
                      </c:pt>
                      <c:pt idx="177">
                        <c:v>43191</c:v>
                      </c:pt>
                      <c:pt idx="178">
                        <c:v>43221</c:v>
                      </c:pt>
                      <c:pt idx="179">
                        <c:v>43252</c:v>
                      </c:pt>
                      <c:pt idx="180">
                        <c:v>43282</c:v>
                      </c:pt>
                      <c:pt idx="181">
                        <c:v>43313</c:v>
                      </c:pt>
                      <c:pt idx="182">
                        <c:v>43344</c:v>
                      </c:pt>
                      <c:pt idx="183">
                        <c:v>43374</c:v>
                      </c:pt>
                      <c:pt idx="184">
                        <c:v>43405</c:v>
                      </c:pt>
                      <c:pt idx="185">
                        <c:v>43435</c:v>
                      </c:pt>
                      <c:pt idx="186">
                        <c:v>43466</c:v>
                      </c:pt>
                      <c:pt idx="187">
                        <c:v>43497</c:v>
                      </c:pt>
                      <c:pt idx="188">
                        <c:v>43525</c:v>
                      </c:pt>
                      <c:pt idx="189">
                        <c:v>43556</c:v>
                      </c:pt>
                      <c:pt idx="190">
                        <c:v>43586</c:v>
                      </c:pt>
                      <c:pt idx="191">
                        <c:v>43617</c:v>
                      </c:pt>
                      <c:pt idx="192">
                        <c:v>43647</c:v>
                      </c:pt>
                      <c:pt idx="193">
                        <c:v>43678</c:v>
                      </c:pt>
                      <c:pt idx="194">
                        <c:v>43709</c:v>
                      </c:pt>
                      <c:pt idx="195">
                        <c:v>43739</c:v>
                      </c:pt>
                      <c:pt idx="196">
                        <c:v>43770</c:v>
                      </c:pt>
                      <c:pt idx="197">
                        <c:v>43800</c:v>
                      </c:pt>
                      <c:pt idx="198">
                        <c:v>43831</c:v>
                      </c:pt>
                      <c:pt idx="199">
                        <c:v>43862</c:v>
                      </c:pt>
                      <c:pt idx="200">
                        <c:v>43891</c:v>
                      </c:pt>
                      <c:pt idx="201">
                        <c:v>43922</c:v>
                      </c:pt>
                      <c:pt idx="202">
                        <c:v>43952</c:v>
                      </c:pt>
                      <c:pt idx="203">
                        <c:v>43983</c:v>
                      </c:pt>
                      <c:pt idx="204">
                        <c:v>44013</c:v>
                      </c:pt>
                      <c:pt idx="205">
                        <c:v>44044</c:v>
                      </c:pt>
                      <c:pt idx="206">
                        <c:v>44075</c:v>
                      </c:pt>
                      <c:pt idx="207">
                        <c:v>44105</c:v>
                      </c:pt>
                      <c:pt idx="208">
                        <c:v>44136</c:v>
                      </c:pt>
                      <c:pt idx="209">
                        <c:v>44166</c:v>
                      </c:pt>
                      <c:pt idx="210">
                        <c:v>44197</c:v>
                      </c:pt>
                      <c:pt idx="211">
                        <c:v>44228</c:v>
                      </c:pt>
                      <c:pt idx="212">
                        <c:v>44256</c:v>
                      </c:pt>
                      <c:pt idx="213">
                        <c:v>44287</c:v>
                      </c:pt>
                      <c:pt idx="214">
                        <c:v>44317</c:v>
                      </c:pt>
                      <c:pt idx="215">
                        <c:v>44348</c:v>
                      </c:pt>
                      <c:pt idx="216">
                        <c:v>44378</c:v>
                      </c:pt>
                      <c:pt idx="217">
                        <c:v>44409</c:v>
                      </c:pt>
                      <c:pt idx="218">
                        <c:v>44440</c:v>
                      </c:pt>
                      <c:pt idx="219">
                        <c:v>44470</c:v>
                      </c:pt>
                      <c:pt idx="220">
                        <c:v>44501</c:v>
                      </c:pt>
                      <c:pt idx="221">
                        <c:v>44531</c:v>
                      </c:pt>
                      <c:pt idx="222">
                        <c:v>44562</c:v>
                      </c:pt>
                      <c:pt idx="223">
                        <c:v>44593</c:v>
                      </c:pt>
                      <c:pt idx="224">
                        <c:v>44621</c:v>
                      </c:pt>
                      <c:pt idx="225">
                        <c:v>44652</c:v>
                      </c:pt>
                      <c:pt idx="226">
                        <c:v>44682</c:v>
                      </c:pt>
                      <c:pt idx="227">
                        <c:v>44713</c:v>
                      </c:pt>
                      <c:pt idx="228">
                        <c:v>44743</c:v>
                      </c:pt>
                      <c:pt idx="229">
                        <c:v>44774</c:v>
                      </c:pt>
                      <c:pt idx="230">
                        <c:v>44805</c:v>
                      </c:pt>
                      <c:pt idx="231">
                        <c:v>44835</c:v>
                      </c:pt>
                      <c:pt idx="232">
                        <c:v>44866</c:v>
                      </c:pt>
                      <c:pt idx="233">
                        <c:v>44896</c:v>
                      </c:pt>
                      <c:pt idx="234">
                        <c:v>44927</c:v>
                      </c:pt>
                      <c:pt idx="235">
                        <c:v>44958</c:v>
                      </c:pt>
                      <c:pt idx="236">
                        <c:v>44986</c:v>
                      </c:pt>
                      <c:pt idx="237">
                        <c:v>45017</c:v>
                      </c:pt>
                      <c:pt idx="238">
                        <c:v>45047</c:v>
                      </c:pt>
                      <c:pt idx="239">
                        <c:v>45078</c:v>
                      </c:pt>
                      <c:pt idx="240">
                        <c:v>45108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Data!$R$2:$R$242</c15:sqref>
                        </c15:formulaRef>
                      </c:ext>
                    </c:extLst>
                    <c:numCache>
                      <c:formatCode>0.00%</c:formatCode>
                      <c:ptCount val="241"/>
                      <c:pt idx="0">
                        <c:v>1.2E-2</c:v>
                      </c:pt>
                      <c:pt idx="1">
                        <c:v>1.0999999999999999E-2</c:v>
                      </c:pt>
                      <c:pt idx="2">
                        <c:v>1.2999999999999999E-2</c:v>
                      </c:pt>
                      <c:pt idx="3">
                        <c:v>1.4E-2</c:v>
                      </c:pt>
                      <c:pt idx="4">
                        <c:v>1.4E-2</c:v>
                      </c:pt>
                      <c:pt idx="5">
                        <c:v>1.6E-2</c:v>
                      </c:pt>
                      <c:pt idx="6">
                        <c:v>1.2999999999999999E-2</c:v>
                      </c:pt>
                      <c:pt idx="7">
                        <c:v>1.4E-2</c:v>
                      </c:pt>
                      <c:pt idx="8">
                        <c:v>1.6E-2</c:v>
                      </c:pt>
                      <c:pt idx="9">
                        <c:v>1.7000000000000001E-2</c:v>
                      </c:pt>
                      <c:pt idx="10">
                        <c:v>1.7999999999999999E-2</c:v>
                      </c:pt>
                      <c:pt idx="11">
                        <c:v>2.1000000000000001E-2</c:v>
                      </c:pt>
                      <c:pt idx="12">
                        <c:v>1.7999999999999999E-2</c:v>
                      </c:pt>
                      <c:pt idx="13">
                        <c:v>1.4999999999999999E-2</c:v>
                      </c:pt>
                      <c:pt idx="14">
                        <c:v>1.7999999999999999E-2</c:v>
                      </c:pt>
                      <c:pt idx="15">
                        <c:v>1.4E-2</c:v>
                      </c:pt>
                      <c:pt idx="16">
                        <c:v>1.7000000000000001E-2</c:v>
                      </c:pt>
                      <c:pt idx="17">
                        <c:v>1.4999999999999999E-2</c:v>
                      </c:pt>
                      <c:pt idx="18">
                        <c:v>1.4E-2</c:v>
                      </c:pt>
                      <c:pt idx="19">
                        <c:v>1.4E-2</c:v>
                      </c:pt>
                      <c:pt idx="20">
                        <c:v>1.4E-2</c:v>
                      </c:pt>
                      <c:pt idx="21">
                        <c:v>1.7999999999999999E-2</c:v>
                      </c:pt>
                      <c:pt idx="22">
                        <c:v>1.9E-2</c:v>
                      </c:pt>
                      <c:pt idx="23">
                        <c:v>1.7999999999999999E-2</c:v>
                      </c:pt>
                      <c:pt idx="24">
                        <c:v>1.7999999999999999E-2</c:v>
                      </c:pt>
                      <c:pt idx="25">
                        <c:v>1.7999999999999999E-2</c:v>
                      </c:pt>
                      <c:pt idx="26">
                        <c:v>2.1000000000000001E-2</c:v>
                      </c:pt>
                      <c:pt idx="27">
                        <c:v>2.3E-2</c:v>
                      </c:pt>
                      <c:pt idx="28">
                        <c:v>2.3E-2</c:v>
                      </c:pt>
                      <c:pt idx="29">
                        <c:v>2.4E-2</c:v>
                      </c:pt>
                      <c:pt idx="30">
                        <c:v>2.7E-2</c:v>
                      </c:pt>
                      <c:pt idx="31">
                        <c:v>2.5999999999999999E-2</c:v>
                      </c:pt>
                      <c:pt idx="32">
                        <c:v>2.5999999999999999E-2</c:v>
                      </c:pt>
                      <c:pt idx="33">
                        <c:v>2.5999999999999999E-2</c:v>
                      </c:pt>
                      <c:pt idx="34">
                        <c:v>2.7E-2</c:v>
                      </c:pt>
                      <c:pt idx="35">
                        <c:v>2.7E-2</c:v>
                      </c:pt>
                      <c:pt idx="36">
                        <c:v>0.03</c:v>
                      </c:pt>
                      <c:pt idx="37">
                        <c:v>3.3000000000000002E-2</c:v>
                      </c:pt>
                      <c:pt idx="38">
                        <c:v>2.7E-2</c:v>
                      </c:pt>
                      <c:pt idx="39">
                        <c:v>0.03</c:v>
                      </c:pt>
                      <c:pt idx="40">
                        <c:v>2.4E-2</c:v>
                      </c:pt>
                      <c:pt idx="41">
                        <c:v>2.3E-2</c:v>
                      </c:pt>
                      <c:pt idx="42">
                        <c:v>1.7999999999999999E-2</c:v>
                      </c:pt>
                      <c:pt idx="43">
                        <c:v>0.02</c:v>
                      </c:pt>
                      <c:pt idx="44">
                        <c:v>2.3E-2</c:v>
                      </c:pt>
                      <c:pt idx="45">
                        <c:v>2.1999999999999999E-2</c:v>
                      </c:pt>
                      <c:pt idx="46">
                        <c:v>2.7E-2</c:v>
                      </c:pt>
                      <c:pt idx="47">
                        <c:v>2.4E-2</c:v>
                      </c:pt>
                      <c:pt idx="48">
                        <c:v>2.3E-2</c:v>
                      </c:pt>
                      <c:pt idx="49">
                        <c:v>2.4E-2</c:v>
                      </c:pt>
                      <c:pt idx="50">
                        <c:v>2.4E-2</c:v>
                      </c:pt>
                      <c:pt idx="51">
                        <c:v>2.5999999999999999E-2</c:v>
                      </c:pt>
                      <c:pt idx="52">
                        <c:v>2.8000000000000001E-2</c:v>
                      </c:pt>
                      <c:pt idx="53">
                        <c:v>0.03</c:v>
                      </c:pt>
                      <c:pt idx="54">
                        <c:v>3.4000000000000002E-2</c:v>
                      </c:pt>
                      <c:pt idx="55">
                        <c:v>3.2000000000000001E-2</c:v>
                      </c:pt>
                      <c:pt idx="56">
                        <c:v>0.03</c:v>
                      </c:pt>
                      <c:pt idx="57">
                        <c:v>3.2000000000000001E-2</c:v>
                      </c:pt>
                      <c:pt idx="58">
                        <c:v>0.03</c:v>
                      </c:pt>
                      <c:pt idx="59">
                        <c:v>3.4000000000000002E-2</c:v>
                      </c:pt>
                      <c:pt idx="60">
                        <c:v>3.6999999999999998E-2</c:v>
                      </c:pt>
                      <c:pt idx="61">
                        <c:v>3.5999999999999997E-2</c:v>
                      </c:pt>
                      <c:pt idx="62">
                        <c:v>3.5000000000000003E-2</c:v>
                      </c:pt>
                      <c:pt idx="63">
                        <c:v>3.4000000000000002E-2</c:v>
                      </c:pt>
                      <c:pt idx="64">
                        <c:v>3.5999999999999997E-2</c:v>
                      </c:pt>
                      <c:pt idx="65">
                        <c:v>3.5999999999999997E-2</c:v>
                      </c:pt>
                      <c:pt idx="66">
                        <c:v>3.5999999999999997E-2</c:v>
                      </c:pt>
                      <c:pt idx="67">
                        <c:v>3.5999999999999997E-2</c:v>
                      </c:pt>
                      <c:pt idx="68">
                        <c:v>3.5999999999999997E-2</c:v>
                      </c:pt>
                      <c:pt idx="69">
                        <c:v>3.4000000000000002E-2</c:v>
                      </c:pt>
                      <c:pt idx="70">
                        <c:v>3.4000000000000002E-2</c:v>
                      </c:pt>
                      <c:pt idx="71">
                        <c:v>0.03</c:v>
                      </c:pt>
                      <c:pt idx="72">
                        <c:v>2.8000000000000001E-2</c:v>
                      </c:pt>
                      <c:pt idx="73">
                        <c:v>2.8000000000000001E-2</c:v>
                      </c:pt>
                      <c:pt idx="74">
                        <c:v>2.8000000000000001E-2</c:v>
                      </c:pt>
                      <c:pt idx="75">
                        <c:v>2.7E-2</c:v>
                      </c:pt>
                      <c:pt idx="76">
                        <c:v>2.5000000000000001E-2</c:v>
                      </c:pt>
                      <c:pt idx="77">
                        <c:v>2.4E-2</c:v>
                      </c:pt>
                      <c:pt idx="78">
                        <c:v>2.3E-2</c:v>
                      </c:pt>
                      <c:pt idx="79">
                        <c:v>2.3E-2</c:v>
                      </c:pt>
                      <c:pt idx="80">
                        <c:v>2.4E-2</c:v>
                      </c:pt>
                      <c:pt idx="81">
                        <c:v>2.4E-2</c:v>
                      </c:pt>
                      <c:pt idx="82">
                        <c:v>2.1999999999999999E-2</c:v>
                      </c:pt>
                      <c:pt idx="83">
                        <c:v>2.1999999999999999E-2</c:v>
                      </c:pt>
                      <c:pt idx="84">
                        <c:v>2.1000000000000001E-2</c:v>
                      </c:pt>
                      <c:pt idx="85">
                        <c:v>1.9E-2</c:v>
                      </c:pt>
                      <c:pt idx="86">
                        <c:v>1.6E-2</c:v>
                      </c:pt>
                      <c:pt idx="87">
                        <c:v>1.4E-2</c:v>
                      </c:pt>
                      <c:pt idx="88">
                        <c:v>1.6E-2</c:v>
                      </c:pt>
                      <c:pt idx="89">
                        <c:v>1.2999999999999999E-2</c:v>
                      </c:pt>
                      <c:pt idx="90">
                        <c:v>1.2E-2</c:v>
                      </c:pt>
                      <c:pt idx="91">
                        <c:v>1.2E-2</c:v>
                      </c:pt>
                      <c:pt idx="92">
                        <c:v>1.0999999999999999E-2</c:v>
                      </c:pt>
                      <c:pt idx="93">
                        <c:v>0.01</c:v>
                      </c:pt>
                      <c:pt idx="94">
                        <c:v>0.01</c:v>
                      </c:pt>
                      <c:pt idx="95">
                        <c:v>0.01</c:v>
                      </c:pt>
                      <c:pt idx="96">
                        <c:v>0.01</c:v>
                      </c:pt>
                      <c:pt idx="97">
                        <c:v>1.0999999999999999E-2</c:v>
                      </c:pt>
                      <c:pt idx="98">
                        <c:v>1.0999999999999999E-2</c:v>
                      </c:pt>
                      <c:pt idx="99">
                        <c:v>1.4E-2</c:v>
                      </c:pt>
                      <c:pt idx="100">
                        <c:v>1.4E-2</c:v>
                      </c:pt>
                      <c:pt idx="101">
                        <c:v>1.7000000000000001E-2</c:v>
                      </c:pt>
                      <c:pt idx="102">
                        <c:v>1.7999999999999999E-2</c:v>
                      </c:pt>
                      <c:pt idx="103">
                        <c:v>1.9E-2</c:v>
                      </c:pt>
                      <c:pt idx="104">
                        <c:v>0.02</c:v>
                      </c:pt>
                      <c:pt idx="105">
                        <c:v>0.02</c:v>
                      </c:pt>
                      <c:pt idx="106">
                        <c:v>2.1999999999999999E-2</c:v>
                      </c:pt>
                      <c:pt idx="107">
                        <c:v>2.1999999999999999E-2</c:v>
                      </c:pt>
                      <c:pt idx="108">
                        <c:v>2.1000000000000001E-2</c:v>
                      </c:pt>
                      <c:pt idx="109">
                        <c:v>1.4999999999999999E-2</c:v>
                      </c:pt>
                      <c:pt idx="110">
                        <c:v>1.4999999999999999E-2</c:v>
                      </c:pt>
                      <c:pt idx="111">
                        <c:v>1.4999999999999999E-2</c:v>
                      </c:pt>
                      <c:pt idx="112">
                        <c:v>1.4999999999999999E-2</c:v>
                      </c:pt>
                      <c:pt idx="113">
                        <c:v>1.4999999999999999E-2</c:v>
                      </c:pt>
                      <c:pt idx="114">
                        <c:v>1.6E-2</c:v>
                      </c:pt>
                      <c:pt idx="115">
                        <c:v>1.7000000000000001E-2</c:v>
                      </c:pt>
                      <c:pt idx="116">
                        <c:v>1.7999999999999999E-2</c:v>
                      </c:pt>
                      <c:pt idx="117">
                        <c:v>1.4999999999999999E-2</c:v>
                      </c:pt>
                      <c:pt idx="118">
                        <c:v>1.2999999999999999E-2</c:v>
                      </c:pt>
                      <c:pt idx="119">
                        <c:v>1.2E-2</c:v>
                      </c:pt>
                      <c:pt idx="120">
                        <c:v>1.2999999999999999E-2</c:v>
                      </c:pt>
                      <c:pt idx="121">
                        <c:v>1.6E-2</c:v>
                      </c:pt>
                      <c:pt idx="122">
                        <c:v>1.4999999999999999E-2</c:v>
                      </c:pt>
                      <c:pt idx="123">
                        <c:v>1.6E-2</c:v>
                      </c:pt>
                      <c:pt idx="124">
                        <c:v>1.6E-2</c:v>
                      </c:pt>
                      <c:pt idx="125">
                        <c:v>1.6E-2</c:v>
                      </c:pt>
                      <c:pt idx="126">
                        <c:v>1.2999999999999999E-2</c:v>
                      </c:pt>
                      <c:pt idx="127">
                        <c:v>1.0999999999999999E-2</c:v>
                      </c:pt>
                      <c:pt idx="128">
                        <c:v>1.0999999999999999E-2</c:v>
                      </c:pt>
                      <c:pt idx="129">
                        <c:v>1.4999999999999999E-2</c:v>
                      </c:pt>
                      <c:pt idx="130">
                        <c:v>1.4999999999999999E-2</c:v>
                      </c:pt>
                      <c:pt idx="131">
                        <c:v>1.6E-2</c:v>
                      </c:pt>
                      <c:pt idx="132">
                        <c:v>1.6E-2</c:v>
                      </c:pt>
                      <c:pt idx="133">
                        <c:v>1.4999999999999999E-2</c:v>
                      </c:pt>
                      <c:pt idx="134">
                        <c:v>1.2999999999999999E-2</c:v>
                      </c:pt>
                      <c:pt idx="135">
                        <c:v>8.0000000000000002E-3</c:v>
                      </c:pt>
                      <c:pt idx="136">
                        <c:v>6.0000000000000001E-3</c:v>
                      </c:pt>
                      <c:pt idx="137">
                        <c:v>4.0000000000000001E-3</c:v>
                      </c:pt>
                      <c:pt idx="138">
                        <c:v>4.0000000000000001E-3</c:v>
                      </c:pt>
                      <c:pt idx="139">
                        <c:v>4.0000000000000001E-3</c:v>
                      </c:pt>
                      <c:pt idx="140">
                        <c:v>3.0000000000000001E-3</c:v>
                      </c:pt>
                      <c:pt idx="141">
                        <c:v>3.0000000000000001E-3</c:v>
                      </c:pt>
                      <c:pt idx="142">
                        <c:v>1E-3</c:v>
                      </c:pt>
                      <c:pt idx="143">
                        <c:v>1E-3</c:v>
                      </c:pt>
                      <c:pt idx="144">
                        <c:v>1E-3</c:v>
                      </c:pt>
                      <c:pt idx="145">
                        <c:v>1E-3</c:v>
                      </c:pt>
                      <c:pt idx="146">
                        <c:v>4.0000000000000001E-3</c:v>
                      </c:pt>
                      <c:pt idx="147">
                        <c:v>0.01</c:v>
                      </c:pt>
                      <c:pt idx="148">
                        <c:v>1.2999999999999999E-2</c:v>
                      </c:pt>
                      <c:pt idx="149">
                        <c:v>1.4E-2</c:v>
                      </c:pt>
                      <c:pt idx="150">
                        <c:v>1.4E-2</c:v>
                      </c:pt>
                      <c:pt idx="151">
                        <c:v>1.2E-2</c:v>
                      </c:pt>
                      <c:pt idx="152">
                        <c:v>1.2E-2</c:v>
                      </c:pt>
                      <c:pt idx="153">
                        <c:v>1.2E-2</c:v>
                      </c:pt>
                      <c:pt idx="154">
                        <c:v>1.0999999999999999E-2</c:v>
                      </c:pt>
                      <c:pt idx="155">
                        <c:v>1.0999999999999999E-2</c:v>
                      </c:pt>
                      <c:pt idx="156">
                        <c:v>8.9999999999999993E-3</c:v>
                      </c:pt>
                      <c:pt idx="157">
                        <c:v>7.0000000000000001E-3</c:v>
                      </c:pt>
                      <c:pt idx="158">
                        <c:v>1E-3</c:v>
                      </c:pt>
                      <c:pt idx="159">
                        <c:v>-3.0000000000000001E-3</c:v>
                      </c:pt>
                      <c:pt idx="160">
                        <c:v>-3.0000000000000001E-3</c:v>
                      </c:pt>
                      <c:pt idx="161">
                        <c:v>-2E-3</c:v>
                      </c:pt>
                      <c:pt idx="162">
                        <c:v>-3.0000000000000001E-3</c:v>
                      </c:pt>
                      <c:pt idx="163">
                        <c:v>-3.0000000000000001E-3</c:v>
                      </c:pt>
                      <c:pt idx="164">
                        <c:v>-2.1999999999999999E-2</c:v>
                      </c:pt>
                      <c:pt idx="165">
                        <c:v>-2.5000000000000001E-2</c:v>
                      </c:pt>
                      <c:pt idx="166">
                        <c:v>-2.5000000000000001E-2</c:v>
                      </c:pt>
                      <c:pt idx="167">
                        <c:v>-2.4E-2</c:v>
                      </c:pt>
                      <c:pt idx="168">
                        <c:v>-2.5000000000000001E-2</c:v>
                      </c:pt>
                      <c:pt idx="169">
                        <c:v>-2.5999999999999999E-2</c:v>
                      </c:pt>
                      <c:pt idx="170">
                        <c:v>-2.1000000000000001E-2</c:v>
                      </c:pt>
                      <c:pt idx="171">
                        <c:v>-1.7999999999999999E-2</c:v>
                      </c:pt>
                      <c:pt idx="172">
                        <c:v>-1.7000000000000001E-2</c:v>
                      </c:pt>
                      <c:pt idx="173">
                        <c:v>-1.7000000000000001E-2</c:v>
                      </c:pt>
                      <c:pt idx="174">
                        <c:v>-1.7000000000000001E-2</c:v>
                      </c:pt>
                      <c:pt idx="175">
                        <c:v>-1.7999999999999999E-2</c:v>
                      </c:pt>
                      <c:pt idx="176">
                        <c:v>-2E-3</c:v>
                      </c:pt>
                      <c:pt idx="177">
                        <c:v>1E-3</c:v>
                      </c:pt>
                      <c:pt idx="178">
                        <c:v>5.0000000000000001E-3</c:v>
                      </c:pt>
                      <c:pt idx="179">
                        <c:v>8.0000000000000002E-3</c:v>
                      </c:pt>
                      <c:pt idx="180">
                        <c:v>0.01</c:v>
                      </c:pt>
                      <c:pt idx="181">
                        <c:v>1.2E-2</c:v>
                      </c:pt>
                      <c:pt idx="182">
                        <c:v>1.2E-2</c:v>
                      </c:pt>
                      <c:pt idx="183">
                        <c:v>8.9999999999999993E-3</c:v>
                      </c:pt>
                      <c:pt idx="184">
                        <c:v>2E-3</c:v>
                      </c:pt>
                      <c:pt idx="185">
                        <c:v>2E-3</c:v>
                      </c:pt>
                      <c:pt idx="186">
                        <c:v>3.0000000000000001E-3</c:v>
                      </c:pt>
                      <c:pt idx="187">
                        <c:v>6.0000000000000001E-3</c:v>
                      </c:pt>
                      <c:pt idx="188">
                        <c:v>8.0000000000000002E-3</c:v>
                      </c:pt>
                      <c:pt idx="189">
                        <c:v>8.9999999999999993E-3</c:v>
                      </c:pt>
                      <c:pt idx="190">
                        <c:v>7.0000000000000001E-3</c:v>
                      </c:pt>
                      <c:pt idx="191">
                        <c:v>6.0000000000000001E-3</c:v>
                      </c:pt>
                      <c:pt idx="192">
                        <c:v>6.0000000000000001E-3</c:v>
                      </c:pt>
                      <c:pt idx="193">
                        <c:v>6.0000000000000001E-3</c:v>
                      </c:pt>
                      <c:pt idx="194">
                        <c:v>4.0000000000000001E-3</c:v>
                      </c:pt>
                      <c:pt idx="195">
                        <c:v>5.0000000000000001E-3</c:v>
                      </c:pt>
                      <c:pt idx="196">
                        <c:v>1.4E-2</c:v>
                      </c:pt>
                      <c:pt idx="197">
                        <c:v>1.4E-2</c:v>
                      </c:pt>
                      <c:pt idx="198">
                        <c:v>1.4999999999999999E-2</c:v>
                      </c:pt>
                      <c:pt idx="199">
                        <c:v>1.4999999999999999E-2</c:v>
                      </c:pt>
                      <c:pt idx="200">
                        <c:v>1.4999999999999999E-2</c:v>
                      </c:pt>
                      <c:pt idx="201">
                        <c:v>1.6E-2</c:v>
                      </c:pt>
                      <c:pt idx="202">
                        <c:v>1.6E-2</c:v>
                      </c:pt>
                      <c:pt idx="203">
                        <c:v>1.4E-2</c:v>
                      </c:pt>
                      <c:pt idx="204">
                        <c:v>2.3E-2</c:v>
                      </c:pt>
                      <c:pt idx="205">
                        <c:v>2.3E-2</c:v>
                      </c:pt>
                      <c:pt idx="206">
                        <c:v>2.1000000000000001E-2</c:v>
                      </c:pt>
                      <c:pt idx="207">
                        <c:v>2.1000000000000001E-2</c:v>
                      </c:pt>
                      <c:pt idx="208">
                        <c:v>1.9E-2</c:v>
                      </c:pt>
                      <c:pt idx="209">
                        <c:v>0.02</c:v>
                      </c:pt>
                      <c:pt idx="210">
                        <c:v>1.7000000000000001E-2</c:v>
                      </c:pt>
                      <c:pt idx="211">
                        <c:v>1.7000000000000001E-2</c:v>
                      </c:pt>
                      <c:pt idx="212">
                        <c:v>1.4999999999999999E-2</c:v>
                      </c:pt>
                      <c:pt idx="213">
                        <c:v>1.7000000000000001E-2</c:v>
                      </c:pt>
                      <c:pt idx="214">
                        <c:v>1.9E-2</c:v>
                      </c:pt>
                      <c:pt idx="215">
                        <c:v>2.1000000000000001E-2</c:v>
                      </c:pt>
                      <c:pt idx="216">
                        <c:v>1.0999999999999999E-2</c:v>
                      </c:pt>
                      <c:pt idx="217">
                        <c:v>1.2E-2</c:v>
                      </c:pt>
                      <c:pt idx="218">
                        <c:v>1.7000000000000001E-2</c:v>
                      </c:pt>
                      <c:pt idx="219">
                        <c:v>1.7999999999999999E-2</c:v>
                      </c:pt>
                      <c:pt idx="220">
                        <c:v>1.7000000000000001E-2</c:v>
                      </c:pt>
                      <c:pt idx="221">
                        <c:v>1.6E-2</c:v>
                      </c:pt>
                      <c:pt idx="222">
                        <c:v>1.6E-2</c:v>
                      </c:pt>
                      <c:pt idx="223">
                        <c:v>1.6E-2</c:v>
                      </c:pt>
                      <c:pt idx="224">
                        <c:v>1.4999999999999999E-2</c:v>
                      </c:pt>
                      <c:pt idx="225">
                        <c:v>0.01</c:v>
                      </c:pt>
                      <c:pt idx="226">
                        <c:v>8.0000000000000002E-3</c:v>
                      </c:pt>
                      <c:pt idx="227">
                        <c:v>8.0000000000000002E-3</c:v>
                      </c:pt>
                      <c:pt idx="228">
                        <c:v>5.0000000000000001E-3</c:v>
                      </c:pt>
                      <c:pt idx="229">
                        <c:v>5.0000000000000001E-3</c:v>
                      </c:pt>
                      <c:pt idx="230">
                        <c:v>2E-3</c:v>
                      </c:pt>
                      <c:pt idx="231">
                        <c:v>0</c:v>
                      </c:pt>
                      <c:pt idx="232">
                        <c:v>7.0000000000000001E-3</c:v>
                      </c:pt>
                      <c:pt idx="233">
                        <c:v>7.0000000000000001E-3</c:v>
                      </c:pt>
                      <c:pt idx="234">
                        <c:v>0.01</c:v>
                      </c:pt>
                      <c:pt idx="235">
                        <c:v>0.01</c:v>
                      </c:pt>
                      <c:pt idx="236">
                        <c:v>1.4E-2</c:v>
                      </c:pt>
                      <c:pt idx="237">
                        <c:v>1.6E-2</c:v>
                      </c:pt>
                      <c:pt idx="238">
                        <c:v>1.4999999999999999E-2</c:v>
                      </c:pt>
                      <c:pt idx="239">
                        <c:v>1.0999999999999999E-2</c:v>
                      </c:pt>
                      <c:pt idx="240">
                        <c:v>1.2E-2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0-869A-4379-ABBF-96C64D9CF373}"/>
                  </c:ext>
                </c:extLst>
              </c15:ser>
            </c15:filteredLineSeries>
          </c:ext>
        </c:extLst>
      </c:lineChart>
      <c:dateAx>
        <c:axId val="1028223344"/>
        <c:scaling>
          <c:orientation val="minMax"/>
        </c:scaling>
        <c:delete val="0"/>
        <c:axPos val="b"/>
        <c:numFmt formatCode="[$-409]mmmmm/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raille36 US ASCII" panose="02070309020205020404" pitchFamily="49" charset="-78"/>
                <a:ea typeface="+mn-ea"/>
                <a:cs typeface="Braille36 US ASCII" panose="02070309020205020404" pitchFamily="49" charset="-78"/>
              </a:defRPr>
            </a:pPr>
            <a:endParaRPr lang="en-US"/>
          </a:p>
        </c:txPr>
        <c:crossAx val="889068288"/>
        <c:crosses val="autoZero"/>
        <c:auto val="1"/>
        <c:lblOffset val="100"/>
        <c:baseTimeUnit val="months"/>
        <c:majorUnit val="2"/>
        <c:majorTimeUnit val="years"/>
      </c:dateAx>
      <c:valAx>
        <c:axId val="889068288"/>
        <c:scaling>
          <c:orientation val="minMax"/>
          <c:max val="0.15000000000000002"/>
          <c:min val="-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raille36 US ASCII" panose="02070309020205020404" pitchFamily="49" charset="-78"/>
                <a:ea typeface="+mn-ea"/>
                <a:cs typeface="Braille36 US ASCII" panose="02070309020205020404" pitchFamily="49" charset="-78"/>
              </a:defRPr>
            </a:pPr>
            <a:endParaRPr lang="en-US"/>
          </a:p>
        </c:txPr>
        <c:crossAx val="102822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35825620421126936"/>
          <c:y val="0.24177110553676076"/>
          <c:w val="0.45085224320437639"/>
          <c:h val="0.203310565560748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raille36 US ASCII" panose="02070309020205020404" pitchFamily="49" charset="-78"/>
              <a:ea typeface="+mn-ea"/>
              <a:cs typeface="Braille36 US ASCII" panose="02070309020205020404" pitchFamily="49" charset="-78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0134-4D0A-29DA-97B4-FBD8DE29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CDA90-EB26-A88E-C524-DEBF64D92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3631-1E05-87FA-A278-D13EBEF5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D537-5942-E654-3066-B576E87D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E35B-A585-908D-D335-9757F62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9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CF42-5749-DE53-489F-EBCB85C4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A4010-4C6A-E501-4EE3-02CD507E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3C69-0F71-A4DD-D2E6-40A90260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E93C-8CE2-54A7-2D91-34FBC41D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7A96-4DE8-595E-2AFA-8E83E0F7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8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82AB4-419A-6A45-751A-7249FDFC9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CB8BB-B2A5-0C3D-ECEA-233462AC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7DD03-3EE4-6551-5895-9E49D41A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12AB-7963-6BCE-9511-1689EFDA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22CE8-1F8A-9521-0396-52B00929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8AA-F284-2E55-3F58-FE31263B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F11C-3C88-6843-2D8D-00F48644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3423-BF35-3030-4831-126FEC88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27F9-6B95-C7B9-8D78-86CD57F8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56BE-EB09-A2AF-156A-9CDD8AF8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5836-AE76-5C51-E72D-ED94D788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E9EE8-0E45-982E-0628-8D5598AA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0FF9-23BB-009B-FEC9-A2E7B134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554F-35D6-A1EE-2F43-E3762715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BC64-0C52-8C99-2555-7A3BB475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0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3E88-A0D9-65B4-08DD-129391C5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7C23-3821-2A84-F518-F4356BCC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89BF-2380-6454-B9C0-BD7F59BE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14ED2-B17C-18EE-DE92-2444DC84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AEEDE-E401-9EA7-AFDC-10E7A8DE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BCB3F-BBE9-809F-C3FB-87C1782B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2277-6F04-3DB2-A35C-E07607B4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2A173-471D-6022-7C25-CE4615BD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E969-1B8D-338A-8450-C23D5F6C3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17322-191E-81FE-CA7C-BB80D012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6FE21-0805-1F76-E0D2-DF8D57D81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73961-8B3E-9E1D-0F26-8F519B7B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74E22-4EB7-42DE-B6E4-C8532591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90E2A-6124-2A98-EE2A-C1C5F2DA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FEE5-4F49-77FD-EB26-EBAA1BE1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E2AC-AC47-966C-EF7C-27C85783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75D4-5438-EBF0-6274-6BA0F24B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1DCBF-4DD0-94CD-DDC3-6DAFE07C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A5AF1-2E3F-E999-59AB-C141583F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5E056-FCEA-EEAB-17A7-2D6E6DA8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27A47-1393-82F1-3327-D6455FC8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833A-9A6B-2DFD-6E50-C6890D80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651C-6F19-BD37-89D9-C6E8CF70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F5F4D-0F29-6223-23AA-939F70E4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21EF7-FC65-E66D-98D9-ABE03A17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7258C-F5F2-9891-40EE-D3D8547B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B03A-A14A-AD46-B3D9-9ED777B0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09E2-43AB-995F-0325-EC64D7B2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12AEE-9B8D-E821-A272-9DEAC87D7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B1649-5839-9ABE-1063-A28CC5C3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2D189-90B0-B60E-1CEB-3337F001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CCE8-C315-A4CA-DCBA-6FABE7B7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C454-6887-27A9-1544-429C3D9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8295B-70DE-AD3C-7585-7346EDF1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A5CBF-B3A9-2416-6AC9-C451A9A0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BC71-3D3C-74AA-1859-AA002E768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FBA0-571D-47A6-8CEA-44B56F85CBEA}" type="datetimeFigureOut">
              <a:rPr lang="en-US" smtClean="0"/>
              <a:t>07-Sep-23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A42A-374D-773B-EC7E-10D6B974D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C184-6CA0-DB9F-EE98-929ACC3D3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BADC-14F4-47B4-A44F-6A26BBC4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8F15D3-F28B-94E0-4DD9-C87F53A1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770"/>
            <a:ext cx="12192000" cy="56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9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65A6D2-612A-4DA8-9787-45CCF805C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100909"/>
              </p:ext>
            </p:extLst>
          </p:nvPr>
        </p:nvGraphicFramePr>
        <p:xfrm>
          <a:off x="-1" y="0"/>
          <a:ext cx="12192001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03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Braille36 US ASCII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Wilfredo Robinson Moore</dc:creator>
  <cp:lastModifiedBy>Wilfredo Robinson Moore</cp:lastModifiedBy>
  <cp:revision>1</cp:revision>
  <cp:lastPrinted>2023-09-07T21:25:29Z</cp:lastPrinted>
  <dcterms:created xsi:type="dcterms:W3CDTF">2023-09-07T20:18:56Z</dcterms:created>
  <dcterms:modified xsi:type="dcterms:W3CDTF">2023-09-07T21:35:06Z</dcterms:modified>
</cp:coreProperties>
</file>