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4"/>
  </p:sldMasterIdLst>
  <p:notesMasterIdLst>
    <p:notesMasterId r:id="rId13"/>
  </p:notesMasterIdLst>
  <p:handoutMasterIdLst>
    <p:handoutMasterId r:id="rId14"/>
  </p:handoutMasterIdLst>
  <p:sldIdLst>
    <p:sldId id="454" r:id="rId5"/>
    <p:sldId id="459" r:id="rId6"/>
    <p:sldId id="313" r:id="rId7"/>
    <p:sldId id="457" r:id="rId8"/>
    <p:sldId id="449" r:id="rId9"/>
    <p:sldId id="417" r:id="rId10"/>
    <p:sldId id="456" r:id="rId11"/>
    <p:sldId id="455" r:id="rId12"/>
  </p:sldIdLst>
  <p:sldSz cx="24382413" cy="13684250"/>
  <p:notesSz cx="6858000" cy="9144000"/>
  <p:defaultTextStyle>
    <a:defPPr>
      <a:defRPr lang="en-US"/>
    </a:defPPr>
    <a:lvl1pPr marL="0" algn="l" defTabSz="1827154" rtl="0" eaLnBrk="1" latinLnBrk="0" hangingPunct="1">
      <a:defRPr sz="3597" kern="1200">
        <a:solidFill>
          <a:schemeClr val="tx1"/>
        </a:solidFill>
        <a:latin typeface="+mn-lt"/>
        <a:ea typeface="+mn-ea"/>
        <a:cs typeface="+mn-cs"/>
      </a:defRPr>
    </a:lvl1pPr>
    <a:lvl2pPr marL="913577" algn="l" defTabSz="1827154" rtl="0" eaLnBrk="1" latinLnBrk="0" hangingPunct="1">
      <a:defRPr sz="3597" kern="1200">
        <a:solidFill>
          <a:schemeClr val="tx1"/>
        </a:solidFill>
        <a:latin typeface="+mn-lt"/>
        <a:ea typeface="+mn-ea"/>
        <a:cs typeface="+mn-cs"/>
      </a:defRPr>
    </a:lvl2pPr>
    <a:lvl3pPr marL="1827154" algn="l" defTabSz="1827154" rtl="0" eaLnBrk="1" latinLnBrk="0" hangingPunct="1">
      <a:defRPr sz="3597" kern="1200">
        <a:solidFill>
          <a:schemeClr val="tx1"/>
        </a:solidFill>
        <a:latin typeface="+mn-lt"/>
        <a:ea typeface="+mn-ea"/>
        <a:cs typeface="+mn-cs"/>
      </a:defRPr>
    </a:lvl3pPr>
    <a:lvl4pPr marL="2740731" algn="l" defTabSz="1827154" rtl="0" eaLnBrk="1" latinLnBrk="0" hangingPunct="1">
      <a:defRPr sz="3597" kern="1200">
        <a:solidFill>
          <a:schemeClr val="tx1"/>
        </a:solidFill>
        <a:latin typeface="+mn-lt"/>
        <a:ea typeface="+mn-ea"/>
        <a:cs typeface="+mn-cs"/>
      </a:defRPr>
    </a:lvl4pPr>
    <a:lvl5pPr marL="3654308" algn="l" defTabSz="1827154" rtl="0" eaLnBrk="1" latinLnBrk="0" hangingPunct="1">
      <a:defRPr sz="3597" kern="1200">
        <a:solidFill>
          <a:schemeClr val="tx1"/>
        </a:solidFill>
        <a:latin typeface="+mn-lt"/>
        <a:ea typeface="+mn-ea"/>
        <a:cs typeface="+mn-cs"/>
      </a:defRPr>
    </a:lvl5pPr>
    <a:lvl6pPr marL="4567885" algn="l" defTabSz="1827154" rtl="0" eaLnBrk="1" latinLnBrk="0" hangingPunct="1">
      <a:defRPr sz="3597" kern="1200">
        <a:solidFill>
          <a:schemeClr val="tx1"/>
        </a:solidFill>
        <a:latin typeface="+mn-lt"/>
        <a:ea typeface="+mn-ea"/>
        <a:cs typeface="+mn-cs"/>
      </a:defRPr>
    </a:lvl6pPr>
    <a:lvl7pPr marL="5481462" algn="l" defTabSz="1827154" rtl="0" eaLnBrk="1" latinLnBrk="0" hangingPunct="1">
      <a:defRPr sz="3597" kern="1200">
        <a:solidFill>
          <a:schemeClr val="tx1"/>
        </a:solidFill>
        <a:latin typeface="+mn-lt"/>
        <a:ea typeface="+mn-ea"/>
        <a:cs typeface="+mn-cs"/>
      </a:defRPr>
    </a:lvl7pPr>
    <a:lvl8pPr marL="6395039" algn="l" defTabSz="1827154" rtl="0" eaLnBrk="1" latinLnBrk="0" hangingPunct="1">
      <a:defRPr sz="3597" kern="1200">
        <a:solidFill>
          <a:schemeClr val="tx1"/>
        </a:solidFill>
        <a:latin typeface="+mn-lt"/>
        <a:ea typeface="+mn-ea"/>
        <a:cs typeface="+mn-cs"/>
      </a:defRPr>
    </a:lvl8pPr>
    <a:lvl9pPr marL="7308616" algn="l" defTabSz="1827154" rtl="0" eaLnBrk="1" latinLnBrk="0" hangingPunct="1">
      <a:defRPr sz="3597"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4310">
          <p15:clr>
            <a:srgbClr val="A4A3A4"/>
          </p15:clr>
        </p15:guide>
        <p15:guide id="4"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414"/>
    <a:srgbClr val="E5E5E5"/>
    <a:srgbClr val="FF7626"/>
    <a:srgbClr val="707070"/>
    <a:srgbClr val="1464BC"/>
    <a:srgbClr val="D84617"/>
    <a:srgbClr val="CCCCCC"/>
    <a:srgbClr val="FFAB19"/>
    <a:srgbClr val="140A6C"/>
    <a:srgbClr val="0ABC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BF481-A2CC-C4BF-84E1-2F9BEFC47B86}" v="4" dt="2019-10-15T14:22:13.551"/>
    <p1510:client id="{C1817A05-1891-40E1-8725-9685954323B9}" v="230" dt="2019-10-15T14:53:22.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10"/>
        <p:guide pos="76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l Barylinski (PGS Software)" userId="453abb2a-d483-4a89-9e89-fa89b01ee68f" providerId="ADAL" clId="{75415839-4B9B-4FCE-B5AB-3255175EBF14}"/>
    <pc:docChg chg="modSld">
      <pc:chgData name="Michal Barylinski (PGS Software)" userId="453abb2a-d483-4a89-9e89-fa89b01ee68f" providerId="ADAL" clId="{75415839-4B9B-4FCE-B5AB-3255175EBF14}" dt="2019-10-14T10:31:53.213" v="30" actId="20577"/>
      <pc:docMkLst>
        <pc:docMk/>
      </pc:docMkLst>
      <pc:sldChg chg="modSp">
        <pc:chgData name="Michal Barylinski (PGS Software)" userId="453abb2a-d483-4a89-9e89-fa89b01ee68f" providerId="ADAL" clId="{75415839-4B9B-4FCE-B5AB-3255175EBF14}" dt="2019-10-14T08:10:57.611" v="24" actId="20577"/>
        <pc:sldMkLst>
          <pc:docMk/>
          <pc:sldMk cId="828300054" sldId="454"/>
        </pc:sldMkLst>
        <pc:spChg chg="mod">
          <ac:chgData name="Michal Barylinski (PGS Software)" userId="453abb2a-d483-4a89-9e89-fa89b01ee68f" providerId="ADAL" clId="{75415839-4B9B-4FCE-B5AB-3255175EBF14}" dt="2019-10-14T08:10:57.611" v="24" actId="20577"/>
          <ac:spMkLst>
            <pc:docMk/>
            <pc:sldMk cId="828300054" sldId="454"/>
            <ac:spMk id="4" creationId="{00000000-0000-0000-0000-000000000000}"/>
          </ac:spMkLst>
        </pc:spChg>
      </pc:sldChg>
      <pc:sldChg chg="modSp">
        <pc:chgData name="Michal Barylinski (PGS Software)" userId="453abb2a-d483-4a89-9e89-fa89b01ee68f" providerId="ADAL" clId="{75415839-4B9B-4FCE-B5AB-3255175EBF14}" dt="2019-10-14T10:31:53.213" v="30" actId="20577"/>
        <pc:sldMkLst>
          <pc:docMk/>
          <pc:sldMk cId="2030010153" sldId="456"/>
        </pc:sldMkLst>
        <pc:spChg chg="mod">
          <ac:chgData name="Michal Barylinski (PGS Software)" userId="453abb2a-d483-4a89-9e89-fa89b01ee68f" providerId="ADAL" clId="{75415839-4B9B-4FCE-B5AB-3255175EBF14}" dt="2019-10-14T10:31:53.213" v="30" actId="20577"/>
          <ac:spMkLst>
            <pc:docMk/>
            <pc:sldMk cId="2030010153" sldId="456"/>
            <ac:spMk id="8" creationId="{00000000-0000-0000-0000-000000000000}"/>
          </ac:spMkLst>
        </pc:spChg>
      </pc:sldChg>
    </pc:docChg>
  </pc:docChgLst>
  <pc:docChgLst>
    <pc:chgData name="Michal Barylinski (PGS Software)" userId="453abb2a-d483-4a89-9e89-fa89b01ee68f" providerId="ADAL" clId="{C1817A05-1891-40E1-8725-9685954323B9}"/>
    <pc:docChg chg="undo custSel addSld modSld">
      <pc:chgData name="Michal Barylinski (PGS Software)" userId="453abb2a-d483-4a89-9e89-fa89b01ee68f" providerId="ADAL" clId="{C1817A05-1891-40E1-8725-9685954323B9}" dt="2019-10-15T14:53:22.544" v="959"/>
      <pc:docMkLst>
        <pc:docMk/>
      </pc:docMkLst>
      <pc:sldChg chg="addSp delSp modSp add modAnim">
        <pc:chgData name="Michal Barylinski (PGS Software)" userId="453abb2a-d483-4a89-9e89-fa89b01ee68f" providerId="ADAL" clId="{C1817A05-1891-40E1-8725-9685954323B9}" dt="2019-10-14T14:55:43.556" v="273"/>
        <pc:sldMkLst>
          <pc:docMk/>
          <pc:sldMk cId="2130070185" sldId="313"/>
        </pc:sldMkLst>
        <pc:spChg chg="mod">
          <ac:chgData name="Michal Barylinski (PGS Software)" userId="453abb2a-d483-4a89-9e89-fa89b01ee68f" providerId="ADAL" clId="{C1817A05-1891-40E1-8725-9685954323B9}" dt="2019-10-14T14:41:57.034" v="104" actId="1076"/>
          <ac:spMkLst>
            <pc:docMk/>
            <pc:sldMk cId="2130070185" sldId="313"/>
            <ac:spMk id="3" creationId="{00000000-0000-0000-0000-000000000000}"/>
          </ac:spMkLst>
        </pc:spChg>
        <pc:spChg chg="del">
          <ac:chgData name="Michal Barylinski (PGS Software)" userId="453abb2a-d483-4a89-9e89-fa89b01ee68f" providerId="ADAL" clId="{C1817A05-1891-40E1-8725-9685954323B9}" dt="2019-10-14T14:28:17.097" v="13" actId="478"/>
          <ac:spMkLst>
            <pc:docMk/>
            <pc:sldMk cId="2130070185" sldId="313"/>
            <ac:spMk id="4" creationId="{00000000-0000-0000-0000-000000000000}"/>
          </ac:spMkLst>
        </pc:spChg>
        <pc:spChg chg="add mod">
          <ac:chgData name="Michal Barylinski (PGS Software)" userId="453abb2a-d483-4a89-9e89-fa89b01ee68f" providerId="ADAL" clId="{C1817A05-1891-40E1-8725-9685954323B9}" dt="2019-10-14T14:37:49.465" v="59" actId="255"/>
          <ac:spMkLst>
            <pc:docMk/>
            <pc:sldMk cId="2130070185" sldId="313"/>
            <ac:spMk id="13" creationId="{D7ECF936-B8F2-B944-B1E5-0DC7D3F9AAB9}"/>
          </ac:spMkLst>
        </pc:spChg>
        <pc:spChg chg="add mod">
          <ac:chgData name="Michal Barylinski (PGS Software)" userId="453abb2a-d483-4a89-9e89-fa89b01ee68f" providerId="ADAL" clId="{C1817A05-1891-40E1-8725-9685954323B9}" dt="2019-10-14T14:37:49.465" v="59" actId="255"/>
          <ac:spMkLst>
            <pc:docMk/>
            <pc:sldMk cId="2130070185" sldId="313"/>
            <ac:spMk id="16" creationId="{15E56E6E-0E7C-E14A-90F3-EFD2E907FD70}"/>
          </ac:spMkLst>
        </pc:spChg>
        <pc:spChg chg="add mod">
          <ac:chgData name="Michal Barylinski (PGS Software)" userId="453abb2a-d483-4a89-9e89-fa89b01ee68f" providerId="ADAL" clId="{C1817A05-1891-40E1-8725-9685954323B9}" dt="2019-10-14T14:37:49.465" v="59" actId="255"/>
          <ac:spMkLst>
            <pc:docMk/>
            <pc:sldMk cId="2130070185" sldId="313"/>
            <ac:spMk id="18" creationId="{0B311536-12F3-9C40-8153-5AF1A85390A9}"/>
          </ac:spMkLst>
        </pc:spChg>
        <pc:spChg chg="add mod">
          <ac:chgData name="Michal Barylinski (PGS Software)" userId="453abb2a-d483-4a89-9e89-fa89b01ee68f" providerId="ADAL" clId="{C1817A05-1891-40E1-8725-9685954323B9}" dt="2019-10-14T14:37:49.465" v="59" actId="255"/>
          <ac:spMkLst>
            <pc:docMk/>
            <pc:sldMk cId="2130070185" sldId="313"/>
            <ac:spMk id="22" creationId="{48B11175-8F26-E049-8FCE-A7F653ADEDC5}"/>
          </ac:spMkLst>
        </pc:spChg>
        <pc:spChg chg="add mod">
          <ac:chgData name="Michal Barylinski (PGS Software)" userId="453abb2a-d483-4a89-9e89-fa89b01ee68f" providerId="ADAL" clId="{C1817A05-1891-40E1-8725-9685954323B9}" dt="2019-10-14T14:37:49.465" v="59" actId="255"/>
          <ac:spMkLst>
            <pc:docMk/>
            <pc:sldMk cId="2130070185" sldId="313"/>
            <ac:spMk id="25" creationId="{5771229C-75C9-7348-A95C-3A8906F62A89}"/>
          </ac:spMkLst>
        </pc:spChg>
        <pc:spChg chg="add mod">
          <ac:chgData name="Michal Barylinski (PGS Software)" userId="453abb2a-d483-4a89-9e89-fa89b01ee68f" providerId="ADAL" clId="{C1817A05-1891-40E1-8725-9685954323B9}" dt="2019-10-14T14:37:49.465" v="59" actId="255"/>
          <ac:spMkLst>
            <pc:docMk/>
            <pc:sldMk cId="2130070185" sldId="313"/>
            <ac:spMk id="28" creationId="{98493F85-0788-B14E-AA06-484C3E93C5D7}"/>
          </ac:spMkLst>
        </pc:spChg>
        <pc:spChg chg="add mod">
          <ac:chgData name="Michal Barylinski (PGS Software)" userId="453abb2a-d483-4a89-9e89-fa89b01ee68f" providerId="ADAL" clId="{C1817A05-1891-40E1-8725-9685954323B9}" dt="2019-10-14T14:36:47.891" v="52" actId="164"/>
          <ac:spMkLst>
            <pc:docMk/>
            <pc:sldMk cId="2130070185" sldId="313"/>
            <ac:spMk id="31" creationId="{D7ECF936-B8F2-B944-B1E5-0DC7D3F9AAB9}"/>
          </ac:spMkLst>
        </pc:spChg>
        <pc:spChg chg="add mod">
          <ac:chgData name="Michal Barylinski (PGS Software)" userId="453abb2a-d483-4a89-9e89-fa89b01ee68f" providerId="ADAL" clId="{C1817A05-1891-40E1-8725-9685954323B9}" dt="2019-10-14T14:37:49.465" v="59" actId="255"/>
          <ac:spMkLst>
            <pc:docMk/>
            <pc:sldMk cId="2130070185" sldId="313"/>
            <ac:spMk id="35" creationId="{9ABBCCC2-6A9F-CE45-9C04-D783E79573D6}"/>
          </ac:spMkLst>
        </pc:spChg>
        <pc:spChg chg="add mod">
          <ac:chgData name="Michal Barylinski (PGS Software)" userId="453abb2a-d483-4a89-9e89-fa89b01ee68f" providerId="ADAL" clId="{C1817A05-1891-40E1-8725-9685954323B9}" dt="2019-10-14T14:42:26.875" v="116" actId="693"/>
          <ac:spMkLst>
            <pc:docMk/>
            <pc:sldMk cId="2130070185" sldId="313"/>
            <ac:spMk id="53" creationId="{4AEF8988-41E8-478F-A02D-28792D4B0F4C}"/>
          </ac:spMkLst>
        </pc:spChg>
        <pc:spChg chg="add del mod">
          <ac:chgData name="Michal Barylinski (PGS Software)" userId="453abb2a-d483-4a89-9e89-fa89b01ee68f" providerId="ADAL" clId="{C1817A05-1891-40E1-8725-9685954323B9}" dt="2019-10-14T14:43:52.329" v="134" actId="478"/>
          <ac:spMkLst>
            <pc:docMk/>
            <pc:sldMk cId="2130070185" sldId="313"/>
            <ac:spMk id="56" creationId="{6C4CF96C-D393-43F7-94E3-2FD5BB5687A8}"/>
          </ac:spMkLst>
        </pc:spChg>
        <pc:spChg chg="add del mod">
          <ac:chgData name="Michal Barylinski (PGS Software)" userId="453abb2a-d483-4a89-9e89-fa89b01ee68f" providerId="ADAL" clId="{C1817A05-1891-40E1-8725-9685954323B9}" dt="2019-10-14T14:44:11.018" v="138" actId="478"/>
          <ac:spMkLst>
            <pc:docMk/>
            <pc:sldMk cId="2130070185" sldId="313"/>
            <ac:spMk id="57" creationId="{0A4FB480-45F4-4EB2-805B-D792CA60963C}"/>
          </ac:spMkLst>
        </pc:spChg>
        <pc:spChg chg="add mod">
          <ac:chgData name="Michal Barylinski (PGS Software)" userId="453abb2a-d483-4a89-9e89-fa89b01ee68f" providerId="ADAL" clId="{C1817A05-1891-40E1-8725-9685954323B9}" dt="2019-10-14T14:50:32.236" v="270" actId="1035"/>
          <ac:spMkLst>
            <pc:docMk/>
            <pc:sldMk cId="2130070185" sldId="313"/>
            <ac:spMk id="60" creationId="{FAF23821-1246-441C-92E3-B62631F86A1A}"/>
          </ac:spMkLst>
        </pc:spChg>
        <pc:grpChg chg="add mod">
          <ac:chgData name="Michal Barylinski (PGS Software)" userId="453abb2a-d483-4a89-9e89-fa89b01ee68f" providerId="ADAL" clId="{C1817A05-1891-40E1-8725-9685954323B9}" dt="2019-10-14T14:42:02.683" v="111" actId="1037"/>
          <ac:grpSpMkLst>
            <pc:docMk/>
            <pc:sldMk cId="2130070185" sldId="313"/>
            <ac:grpSpMk id="15" creationId="{78852688-2CF4-40AA-A7DD-CD670FE07743}"/>
          </ac:grpSpMkLst>
        </pc:grpChg>
        <pc:grpChg chg="add mod">
          <ac:chgData name="Michal Barylinski (PGS Software)" userId="453abb2a-d483-4a89-9e89-fa89b01ee68f" providerId="ADAL" clId="{C1817A05-1891-40E1-8725-9685954323B9}" dt="2019-10-14T14:42:02.683" v="111" actId="1037"/>
          <ac:grpSpMkLst>
            <pc:docMk/>
            <pc:sldMk cId="2130070185" sldId="313"/>
            <ac:grpSpMk id="20" creationId="{F19146F2-53B9-4EED-AC3F-FCB4EC7DE215}"/>
          </ac:grpSpMkLst>
        </pc:grpChg>
        <pc:grpChg chg="add mod">
          <ac:chgData name="Michal Barylinski (PGS Software)" userId="453abb2a-d483-4a89-9e89-fa89b01ee68f" providerId="ADAL" clId="{C1817A05-1891-40E1-8725-9685954323B9}" dt="2019-10-14T14:42:02.683" v="111" actId="1037"/>
          <ac:grpSpMkLst>
            <pc:docMk/>
            <pc:sldMk cId="2130070185" sldId="313"/>
            <ac:grpSpMk id="21" creationId="{F729C4D0-8390-4196-B650-D566A0C87CCB}"/>
          </ac:grpSpMkLst>
        </pc:grpChg>
        <pc:grpChg chg="add mod">
          <ac:chgData name="Michal Barylinski (PGS Software)" userId="453abb2a-d483-4a89-9e89-fa89b01ee68f" providerId="ADAL" clId="{C1817A05-1891-40E1-8725-9685954323B9}" dt="2019-10-14T14:42:59.290" v="128" actId="1076"/>
          <ac:grpSpMkLst>
            <pc:docMk/>
            <pc:sldMk cId="2130070185" sldId="313"/>
            <ac:grpSpMk id="24" creationId="{EFC50209-D342-4FF0-8A8F-C829D2C508DE}"/>
          </ac:grpSpMkLst>
        </pc:grpChg>
        <pc:grpChg chg="add mod ord">
          <ac:chgData name="Michal Barylinski (PGS Software)" userId="453abb2a-d483-4a89-9e89-fa89b01ee68f" providerId="ADAL" clId="{C1817A05-1891-40E1-8725-9685954323B9}" dt="2019-10-14T14:42:39.323" v="126" actId="1036"/>
          <ac:grpSpMkLst>
            <pc:docMk/>
            <pc:sldMk cId="2130070185" sldId="313"/>
            <ac:grpSpMk id="27" creationId="{08788D80-18C1-4602-AAA5-B44862934BE5}"/>
          </ac:grpSpMkLst>
        </pc:grpChg>
        <pc:grpChg chg="add mod">
          <ac:chgData name="Michal Barylinski (PGS Software)" userId="453abb2a-d483-4a89-9e89-fa89b01ee68f" providerId="ADAL" clId="{C1817A05-1891-40E1-8725-9685954323B9}" dt="2019-10-14T14:42:02.683" v="111" actId="1037"/>
          <ac:grpSpMkLst>
            <pc:docMk/>
            <pc:sldMk cId="2130070185" sldId="313"/>
            <ac:grpSpMk id="30" creationId="{08DBA069-A484-4CED-80AA-DDEFAC8E6765}"/>
          </ac:grpSpMkLst>
        </pc:grpChg>
        <pc:grpChg chg="add del mod">
          <ac:chgData name="Michal Barylinski (PGS Software)" userId="453abb2a-d483-4a89-9e89-fa89b01ee68f" providerId="ADAL" clId="{C1817A05-1891-40E1-8725-9685954323B9}" dt="2019-10-14T14:36:53.337" v="54" actId="478"/>
          <ac:grpSpMkLst>
            <pc:docMk/>
            <pc:sldMk cId="2130070185" sldId="313"/>
            <ac:grpSpMk id="33" creationId="{2460ED35-DC7F-4A01-B6FF-5741AC7C2D97}"/>
          </ac:grpSpMkLst>
        </pc:grpChg>
        <pc:grpChg chg="add mod">
          <ac:chgData name="Michal Barylinski (PGS Software)" userId="453abb2a-d483-4a89-9e89-fa89b01ee68f" providerId="ADAL" clId="{C1817A05-1891-40E1-8725-9685954323B9}" dt="2019-10-14T14:50:08.851" v="220" actId="1037"/>
          <ac:grpSpMkLst>
            <pc:docMk/>
            <pc:sldMk cId="2130070185" sldId="313"/>
            <ac:grpSpMk id="36" creationId="{5AEFF45F-7E54-45F1-885F-9D76FCE2C8F0}"/>
          </ac:grpSpMkLst>
        </pc:grpChg>
        <pc:picChg chg="add">
          <ac:chgData name="Michal Barylinski (PGS Software)" userId="453abb2a-d483-4a89-9e89-fa89b01ee68f" providerId="ADAL" clId="{C1817A05-1891-40E1-8725-9685954323B9}" dt="2019-10-14T14:30:41.483" v="14"/>
          <ac:picMkLst>
            <pc:docMk/>
            <pc:sldMk cId="2130070185" sldId="313"/>
            <ac:picMk id="5" creationId="{4130D902-988A-C441-B94E-F5D6D001FFBA}"/>
          </ac:picMkLst>
        </pc:picChg>
        <pc:picChg chg="add del">
          <ac:chgData name="Michal Barylinski (PGS Software)" userId="453abb2a-d483-4a89-9e89-fa89b01ee68f" providerId="ADAL" clId="{C1817A05-1891-40E1-8725-9685954323B9}" dt="2019-10-14T14:33:46.537" v="34" actId="478"/>
          <ac:picMkLst>
            <pc:docMk/>
            <pc:sldMk cId="2130070185" sldId="313"/>
            <ac:picMk id="6" creationId="{E2DAEC15-20F6-3647-8A23-EC2BA0B080D7}"/>
          </ac:picMkLst>
        </pc:picChg>
        <pc:picChg chg="add del mod">
          <ac:chgData name="Michal Barylinski (PGS Software)" userId="453abb2a-d483-4a89-9e89-fa89b01ee68f" providerId="ADAL" clId="{C1817A05-1891-40E1-8725-9685954323B9}" dt="2019-10-14T14:33:46.537" v="34" actId="478"/>
          <ac:picMkLst>
            <pc:docMk/>
            <pc:sldMk cId="2130070185" sldId="313"/>
            <ac:picMk id="7" creationId="{64ACDB4E-B998-9447-845B-246D5827B993}"/>
          </ac:picMkLst>
        </pc:picChg>
        <pc:picChg chg="add del mod">
          <ac:chgData name="Michal Barylinski (PGS Software)" userId="453abb2a-d483-4a89-9e89-fa89b01ee68f" providerId="ADAL" clId="{C1817A05-1891-40E1-8725-9685954323B9}" dt="2019-10-14T14:33:46.537" v="34" actId="478"/>
          <ac:picMkLst>
            <pc:docMk/>
            <pc:sldMk cId="2130070185" sldId="313"/>
            <ac:picMk id="8" creationId="{E8A76DD7-2470-9240-BE0E-8F1412C59C96}"/>
          </ac:picMkLst>
        </pc:picChg>
        <pc:picChg chg="add del mod">
          <ac:chgData name="Michal Barylinski (PGS Software)" userId="453abb2a-d483-4a89-9e89-fa89b01ee68f" providerId="ADAL" clId="{C1817A05-1891-40E1-8725-9685954323B9}" dt="2019-10-14T14:33:46.537" v="34" actId="478"/>
          <ac:picMkLst>
            <pc:docMk/>
            <pc:sldMk cId="2130070185" sldId="313"/>
            <ac:picMk id="9" creationId="{C9806E1C-231A-A543-A743-816583871FD6}"/>
          </ac:picMkLst>
        </pc:picChg>
        <pc:picChg chg="add del mod">
          <ac:chgData name="Michal Barylinski (PGS Software)" userId="453abb2a-d483-4a89-9e89-fa89b01ee68f" providerId="ADAL" clId="{C1817A05-1891-40E1-8725-9685954323B9}" dt="2019-10-14T14:33:04.313" v="26" actId="478"/>
          <ac:picMkLst>
            <pc:docMk/>
            <pc:sldMk cId="2130070185" sldId="313"/>
            <ac:picMk id="10" creationId="{F249C49B-0805-DA42-9A42-CFCC79AC1BB3}"/>
          </ac:picMkLst>
        </pc:picChg>
        <pc:picChg chg="add del mod">
          <ac:chgData name="Michal Barylinski (PGS Software)" userId="453abb2a-d483-4a89-9e89-fa89b01ee68f" providerId="ADAL" clId="{C1817A05-1891-40E1-8725-9685954323B9}" dt="2019-10-14T14:33:46.537" v="34" actId="478"/>
          <ac:picMkLst>
            <pc:docMk/>
            <pc:sldMk cId="2130070185" sldId="313"/>
            <ac:picMk id="11" creationId="{E3415E5B-FE82-7A40-8F0B-7A0EC616D16B}"/>
          </ac:picMkLst>
        </pc:picChg>
        <pc:picChg chg="add del mod">
          <ac:chgData name="Michal Barylinski (PGS Software)" userId="453abb2a-d483-4a89-9e89-fa89b01ee68f" providerId="ADAL" clId="{C1817A05-1891-40E1-8725-9685954323B9}" dt="2019-10-14T14:33:44.009" v="33" actId="478"/>
          <ac:picMkLst>
            <pc:docMk/>
            <pc:sldMk cId="2130070185" sldId="313"/>
            <ac:picMk id="12" creationId="{0B16542F-4C0D-DE45-99C9-05EC9CD8FE3D}"/>
          </ac:picMkLst>
        </pc:picChg>
        <pc:picChg chg="add mod">
          <ac:chgData name="Michal Barylinski (PGS Software)" userId="453abb2a-d483-4a89-9e89-fa89b01ee68f" providerId="ADAL" clId="{C1817A05-1891-40E1-8725-9685954323B9}" dt="2019-10-14T14:33:42.284" v="32" actId="164"/>
          <ac:picMkLst>
            <pc:docMk/>
            <pc:sldMk cId="2130070185" sldId="313"/>
            <ac:picMk id="14" creationId="{0B16542F-4C0D-DE45-99C9-05EC9CD8FE3D}"/>
          </ac:picMkLst>
        </pc:picChg>
        <pc:picChg chg="add mod">
          <ac:chgData name="Michal Barylinski (PGS Software)" userId="453abb2a-d483-4a89-9e89-fa89b01ee68f" providerId="ADAL" clId="{C1817A05-1891-40E1-8725-9685954323B9}" dt="2019-10-14T14:34:55.560" v="38" actId="164"/>
          <ac:picMkLst>
            <pc:docMk/>
            <pc:sldMk cId="2130070185" sldId="313"/>
            <ac:picMk id="17" creationId="{E2DAEC15-20F6-3647-8A23-EC2BA0B080D7}"/>
          </ac:picMkLst>
        </pc:picChg>
        <pc:picChg chg="add mod">
          <ac:chgData name="Michal Barylinski (PGS Software)" userId="453abb2a-d483-4a89-9e89-fa89b01ee68f" providerId="ADAL" clId="{C1817A05-1891-40E1-8725-9685954323B9}" dt="2019-10-14T14:35:00.093" v="40" actId="164"/>
          <ac:picMkLst>
            <pc:docMk/>
            <pc:sldMk cId="2130070185" sldId="313"/>
            <ac:picMk id="19" creationId="{64ACDB4E-B998-9447-845B-246D5827B993}"/>
          </ac:picMkLst>
        </pc:picChg>
        <pc:picChg chg="add mod">
          <ac:chgData name="Michal Barylinski (PGS Software)" userId="453abb2a-d483-4a89-9e89-fa89b01ee68f" providerId="ADAL" clId="{C1817A05-1891-40E1-8725-9685954323B9}" dt="2019-10-14T14:35:43.839" v="43" actId="164"/>
          <ac:picMkLst>
            <pc:docMk/>
            <pc:sldMk cId="2130070185" sldId="313"/>
            <ac:picMk id="23" creationId="{E8A76DD7-2470-9240-BE0E-8F1412C59C96}"/>
          </ac:picMkLst>
        </pc:picChg>
        <pc:picChg chg="add mod">
          <ac:chgData name="Michal Barylinski (PGS Software)" userId="453abb2a-d483-4a89-9e89-fa89b01ee68f" providerId="ADAL" clId="{C1817A05-1891-40E1-8725-9685954323B9}" dt="2019-10-14T14:35:50.707" v="46" actId="164"/>
          <ac:picMkLst>
            <pc:docMk/>
            <pc:sldMk cId="2130070185" sldId="313"/>
            <ac:picMk id="26" creationId="{C9806E1C-231A-A543-A743-816583871FD6}"/>
          </ac:picMkLst>
        </pc:picChg>
        <pc:picChg chg="add mod">
          <ac:chgData name="Michal Barylinski (PGS Software)" userId="453abb2a-d483-4a89-9e89-fa89b01ee68f" providerId="ADAL" clId="{C1817A05-1891-40E1-8725-9685954323B9}" dt="2019-10-14T14:36:19.276" v="49" actId="164"/>
          <ac:picMkLst>
            <pc:docMk/>
            <pc:sldMk cId="2130070185" sldId="313"/>
            <ac:picMk id="29" creationId="{E3415E5B-FE82-7A40-8F0B-7A0EC616D16B}"/>
          </ac:picMkLst>
        </pc:picChg>
        <pc:picChg chg="add mod">
          <ac:chgData name="Michal Barylinski (PGS Software)" userId="453abb2a-d483-4a89-9e89-fa89b01ee68f" providerId="ADAL" clId="{C1817A05-1891-40E1-8725-9685954323B9}" dt="2019-10-14T14:36:47.891" v="52" actId="164"/>
          <ac:picMkLst>
            <pc:docMk/>
            <pc:sldMk cId="2130070185" sldId="313"/>
            <ac:picMk id="32" creationId="{0B16542F-4C0D-DE45-99C9-05EC9CD8FE3D}"/>
          </ac:picMkLst>
        </pc:picChg>
        <pc:picChg chg="add mod">
          <ac:chgData name="Michal Barylinski (PGS Software)" userId="453abb2a-d483-4a89-9e89-fa89b01ee68f" providerId="ADAL" clId="{C1817A05-1891-40E1-8725-9685954323B9}" dt="2019-10-14T14:37:16.693" v="56" actId="164"/>
          <ac:picMkLst>
            <pc:docMk/>
            <pc:sldMk cId="2130070185" sldId="313"/>
            <ac:picMk id="34" creationId="{31D711CB-BE6B-6644-AD61-BCF2CDB2A587}"/>
          </ac:picMkLst>
        </pc:picChg>
        <pc:picChg chg="add mod">
          <ac:chgData name="Michal Barylinski (PGS Software)" userId="453abb2a-d483-4a89-9e89-fa89b01ee68f" providerId="ADAL" clId="{C1817A05-1891-40E1-8725-9685954323B9}" dt="2019-10-14T14:44:30.197" v="140" actId="1076"/>
          <ac:picMkLst>
            <pc:docMk/>
            <pc:sldMk cId="2130070185" sldId="313"/>
            <ac:picMk id="1030" creationId="{7B9B1A0C-EC55-415D-A363-54F13103525D}"/>
          </ac:picMkLst>
        </pc:picChg>
        <pc:cxnChg chg="add mod">
          <ac:chgData name="Michal Barylinski (PGS Software)" userId="453abb2a-d483-4a89-9e89-fa89b01ee68f" providerId="ADAL" clId="{C1817A05-1891-40E1-8725-9685954323B9}" dt="2019-10-14T14:42:02.683" v="111" actId="1037"/>
          <ac:cxnSpMkLst>
            <pc:docMk/>
            <pc:sldMk cId="2130070185" sldId="313"/>
            <ac:cxnSpMk id="38" creationId="{5AF9E9AF-2982-4DD4-80C2-907C5AEF7A31}"/>
          </ac:cxnSpMkLst>
        </pc:cxnChg>
        <pc:cxnChg chg="add mod">
          <ac:chgData name="Michal Barylinski (PGS Software)" userId="453abb2a-d483-4a89-9e89-fa89b01ee68f" providerId="ADAL" clId="{C1817A05-1891-40E1-8725-9685954323B9}" dt="2019-10-14T14:42:02.683" v="111" actId="1037"/>
          <ac:cxnSpMkLst>
            <pc:docMk/>
            <pc:sldMk cId="2130070185" sldId="313"/>
            <ac:cxnSpMk id="39" creationId="{3E2B3BA7-EC4A-4B6B-A32F-E5F381D682DD}"/>
          </ac:cxnSpMkLst>
        </pc:cxnChg>
        <pc:cxnChg chg="add mod">
          <ac:chgData name="Michal Barylinski (PGS Software)" userId="453abb2a-d483-4a89-9e89-fa89b01ee68f" providerId="ADAL" clId="{C1817A05-1891-40E1-8725-9685954323B9}" dt="2019-10-14T14:55:06.357" v="271" actId="14100"/>
          <ac:cxnSpMkLst>
            <pc:docMk/>
            <pc:sldMk cId="2130070185" sldId="313"/>
            <ac:cxnSpMk id="42" creationId="{47CD95CA-9294-4CAE-914F-2C44E4FE50F5}"/>
          </ac:cxnSpMkLst>
        </pc:cxnChg>
        <pc:cxnChg chg="add mod">
          <ac:chgData name="Michal Barylinski (PGS Software)" userId="453abb2a-d483-4a89-9e89-fa89b01ee68f" providerId="ADAL" clId="{C1817A05-1891-40E1-8725-9685954323B9}" dt="2019-10-14T14:43:06.316" v="130" actId="14100"/>
          <ac:cxnSpMkLst>
            <pc:docMk/>
            <pc:sldMk cId="2130070185" sldId="313"/>
            <ac:cxnSpMk id="45" creationId="{D055E407-EA24-47AD-BD16-8C1DFA8DD276}"/>
          </ac:cxnSpMkLst>
        </pc:cxnChg>
        <pc:cxnChg chg="add mod">
          <ac:chgData name="Michal Barylinski (PGS Software)" userId="453abb2a-d483-4a89-9e89-fa89b01ee68f" providerId="ADAL" clId="{C1817A05-1891-40E1-8725-9685954323B9}" dt="2019-10-14T14:42:02.683" v="111" actId="1037"/>
          <ac:cxnSpMkLst>
            <pc:docMk/>
            <pc:sldMk cId="2130070185" sldId="313"/>
            <ac:cxnSpMk id="48" creationId="{2ED879D7-0289-41DE-B7E1-B74C03922E89}"/>
          </ac:cxnSpMkLst>
        </pc:cxnChg>
        <pc:cxnChg chg="add mod">
          <ac:chgData name="Michal Barylinski (PGS Software)" userId="453abb2a-d483-4a89-9e89-fa89b01ee68f" providerId="ADAL" clId="{C1817A05-1891-40E1-8725-9685954323B9}" dt="2019-10-14T14:45:04.765" v="144" actId="693"/>
          <ac:cxnSpMkLst>
            <pc:docMk/>
            <pc:sldMk cId="2130070185" sldId="313"/>
            <ac:cxnSpMk id="59" creationId="{3B251A1B-5005-4EBE-A97E-E15B70CE0A68}"/>
          </ac:cxnSpMkLst>
        </pc:cxnChg>
      </pc:sldChg>
      <pc:sldChg chg="addSp delSp modSp add">
        <pc:chgData name="Michal Barylinski (PGS Software)" userId="453abb2a-d483-4a89-9e89-fa89b01ee68f" providerId="ADAL" clId="{C1817A05-1891-40E1-8725-9685954323B9}" dt="2019-10-15T12:18:24.185" v="868" actId="1035"/>
        <pc:sldMkLst>
          <pc:docMk/>
          <pc:sldMk cId="133955540" sldId="417"/>
        </pc:sldMkLst>
        <pc:spChg chg="mod">
          <ac:chgData name="Michal Barylinski (PGS Software)" userId="453abb2a-d483-4a89-9e89-fa89b01ee68f" providerId="ADAL" clId="{C1817A05-1891-40E1-8725-9685954323B9}" dt="2019-10-15T12:03:58.821" v="441" actId="20577"/>
          <ac:spMkLst>
            <pc:docMk/>
            <pc:sldMk cId="133955540" sldId="417"/>
            <ac:spMk id="3" creationId="{00000000-0000-0000-0000-000000000000}"/>
          </ac:spMkLst>
        </pc:spChg>
        <pc:spChg chg="mod">
          <ac:chgData name="Michal Barylinski (PGS Software)" userId="453abb2a-d483-4a89-9e89-fa89b01ee68f" providerId="ADAL" clId="{C1817A05-1891-40E1-8725-9685954323B9}" dt="2019-10-15T12:16:22.984" v="778" actId="20577"/>
          <ac:spMkLst>
            <pc:docMk/>
            <pc:sldMk cId="133955540" sldId="417"/>
            <ac:spMk id="4" creationId="{00000000-0000-0000-0000-000000000000}"/>
          </ac:spMkLst>
        </pc:spChg>
        <pc:spChg chg="mod">
          <ac:chgData name="Michal Barylinski (PGS Software)" userId="453abb2a-d483-4a89-9e89-fa89b01ee68f" providerId="ADAL" clId="{C1817A05-1891-40E1-8725-9685954323B9}" dt="2019-10-15T12:12:22.766" v="699" actId="5793"/>
          <ac:spMkLst>
            <pc:docMk/>
            <pc:sldMk cId="133955540" sldId="417"/>
            <ac:spMk id="5" creationId="{00000000-0000-0000-0000-000000000000}"/>
          </ac:spMkLst>
        </pc:spChg>
        <pc:spChg chg="mod">
          <ac:chgData name="Michal Barylinski (PGS Software)" userId="453abb2a-d483-4a89-9e89-fa89b01ee68f" providerId="ADAL" clId="{C1817A05-1891-40E1-8725-9685954323B9}" dt="2019-10-15T12:09:30.858" v="597" actId="122"/>
          <ac:spMkLst>
            <pc:docMk/>
            <pc:sldMk cId="133955540" sldId="417"/>
            <ac:spMk id="6" creationId="{00000000-0000-0000-0000-000000000000}"/>
          </ac:spMkLst>
        </pc:spChg>
        <pc:spChg chg="mod">
          <ac:chgData name="Michal Barylinski (PGS Software)" userId="453abb2a-d483-4a89-9e89-fa89b01ee68f" providerId="ADAL" clId="{C1817A05-1891-40E1-8725-9685954323B9}" dt="2019-10-15T12:13:14.274" v="710" actId="20577"/>
          <ac:spMkLst>
            <pc:docMk/>
            <pc:sldMk cId="133955540" sldId="417"/>
            <ac:spMk id="7" creationId="{00000000-0000-0000-0000-000000000000}"/>
          </ac:spMkLst>
        </pc:spChg>
        <pc:spChg chg="mod">
          <ac:chgData name="Michal Barylinski (PGS Software)" userId="453abb2a-d483-4a89-9e89-fa89b01ee68f" providerId="ADAL" clId="{C1817A05-1891-40E1-8725-9685954323B9}" dt="2019-10-15T12:17:15.689" v="836" actId="1036"/>
          <ac:spMkLst>
            <pc:docMk/>
            <pc:sldMk cId="133955540" sldId="417"/>
            <ac:spMk id="8" creationId="{00000000-0000-0000-0000-000000000000}"/>
          </ac:spMkLst>
        </pc:spChg>
        <pc:spChg chg="mod">
          <ac:chgData name="Michal Barylinski (PGS Software)" userId="453abb2a-d483-4a89-9e89-fa89b01ee68f" providerId="ADAL" clId="{C1817A05-1891-40E1-8725-9685954323B9}" dt="2019-10-15T12:17:15.689" v="836" actId="1036"/>
          <ac:spMkLst>
            <pc:docMk/>
            <pc:sldMk cId="133955540" sldId="417"/>
            <ac:spMk id="9" creationId="{00000000-0000-0000-0000-000000000000}"/>
          </ac:spMkLst>
        </pc:spChg>
        <pc:spChg chg="mod">
          <ac:chgData name="Michal Barylinski (PGS Software)" userId="453abb2a-d483-4a89-9e89-fa89b01ee68f" providerId="ADAL" clId="{C1817A05-1891-40E1-8725-9685954323B9}" dt="2019-10-15T12:17:15.689" v="836" actId="1036"/>
          <ac:spMkLst>
            <pc:docMk/>
            <pc:sldMk cId="133955540" sldId="417"/>
            <ac:spMk id="10" creationId="{00000000-0000-0000-0000-000000000000}"/>
          </ac:spMkLst>
        </pc:spChg>
        <pc:spChg chg="mod">
          <ac:chgData name="Michal Barylinski (PGS Software)" userId="453abb2a-d483-4a89-9e89-fa89b01ee68f" providerId="ADAL" clId="{C1817A05-1891-40E1-8725-9685954323B9}" dt="2019-10-15T12:17:15.689" v="836" actId="1036"/>
          <ac:spMkLst>
            <pc:docMk/>
            <pc:sldMk cId="133955540" sldId="417"/>
            <ac:spMk id="11" creationId="{00000000-0000-0000-0000-000000000000}"/>
          </ac:spMkLst>
        </pc:spChg>
        <pc:spChg chg="mod">
          <ac:chgData name="Michal Barylinski (PGS Software)" userId="453abb2a-d483-4a89-9e89-fa89b01ee68f" providerId="ADAL" clId="{C1817A05-1891-40E1-8725-9685954323B9}" dt="2019-10-15T12:04:21.056" v="474" actId="1036"/>
          <ac:spMkLst>
            <pc:docMk/>
            <pc:sldMk cId="133955540" sldId="417"/>
            <ac:spMk id="12" creationId="{00000000-0000-0000-0000-000000000000}"/>
          </ac:spMkLst>
        </pc:spChg>
        <pc:spChg chg="mod">
          <ac:chgData name="Michal Barylinski (PGS Software)" userId="453abb2a-d483-4a89-9e89-fa89b01ee68f" providerId="ADAL" clId="{C1817A05-1891-40E1-8725-9685954323B9}" dt="2019-10-15T12:04:21.056" v="474" actId="1036"/>
          <ac:spMkLst>
            <pc:docMk/>
            <pc:sldMk cId="133955540" sldId="417"/>
            <ac:spMk id="13" creationId="{00000000-0000-0000-0000-000000000000}"/>
          </ac:spMkLst>
        </pc:spChg>
        <pc:spChg chg="mod">
          <ac:chgData name="Michal Barylinski (PGS Software)" userId="453abb2a-d483-4a89-9e89-fa89b01ee68f" providerId="ADAL" clId="{C1817A05-1891-40E1-8725-9685954323B9}" dt="2019-10-15T12:04:21.056" v="474" actId="1036"/>
          <ac:spMkLst>
            <pc:docMk/>
            <pc:sldMk cId="133955540" sldId="417"/>
            <ac:spMk id="14" creationId="{00000000-0000-0000-0000-000000000000}"/>
          </ac:spMkLst>
        </pc:spChg>
        <pc:spChg chg="mod">
          <ac:chgData name="Michal Barylinski (PGS Software)" userId="453abb2a-d483-4a89-9e89-fa89b01ee68f" providerId="ADAL" clId="{C1817A05-1891-40E1-8725-9685954323B9}" dt="2019-10-15T12:04:21.056" v="474" actId="1036"/>
          <ac:spMkLst>
            <pc:docMk/>
            <pc:sldMk cId="133955540" sldId="417"/>
            <ac:spMk id="15" creationId="{00000000-0000-0000-0000-000000000000}"/>
          </ac:spMkLst>
        </pc:spChg>
        <pc:spChg chg="del mod">
          <ac:chgData name="Michal Barylinski (PGS Software)" userId="453abb2a-d483-4a89-9e89-fa89b01ee68f" providerId="ADAL" clId="{C1817A05-1891-40E1-8725-9685954323B9}" dt="2019-10-15T12:07:31.845" v="573" actId="478"/>
          <ac:spMkLst>
            <pc:docMk/>
            <pc:sldMk cId="133955540" sldId="417"/>
            <ac:spMk id="16" creationId="{00000000-0000-0000-0000-000000000000}"/>
          </ac:spMkLst>
        </pc:spChg>
        <pc:spChg chg="del mod">
          <ac:chgData name="Michal Barylinski (PGS Software)" userId="453abb2a-d483-4a89-9e89-fa89b01ee68f" providerId="ADAL" clId="{C1817A05-1891-40E1-8725-9685954323B9}" dt="2019-10-15T12:07:29.681" v="572" actId="478"/>
          <ac:spMkLst>
            <pc:docMk/>
            <pc:sldMk cId="133955540" sldId="417"/>
            <ac:spMk id="17" creationId="{00000000-0000-0000-0000-000000000000}"/>
          </ac:spMkLst>
        </pc:spChg>
        <pc:spChg chg="del mod">
          <ac:chgData name="Michal Barylinski (PGS Software)" userId="453abb2a-d483-4a89-9e89-fa89b01ee68f" providerId="ADAL" clId="{C1817A05-1891-40E1-8725-9685954323B9}" dt="2019-10-15T12:07:25.153" v="570" actId="478"/>
          <ac:spMkLst>
            <pc:docMk/>
            <pc:sldMk cId="133955540" sldId="417"/>
            <ac:spMk id="18" creationId="{00000000-0000-0000-0000-000000000000}"/>
          </ac:spMkLst>
        </pc:spChg>
        <pc:spChg chg="del mod">
          <ac:chgData name="Michal Barylinski (PGS Software)" userId="453abb2a-d483-4a89-9e89-fa89b01ee68f" providerId="ADAL" clId="{C1817A05-1891-40E1-8725-9685954323B9}" dt="2019-10-15T12:07:27.828" v="571" actId="478"/>
          <ac:spMkLst>
            <pc:docMk/>
            <pc:sldMk cId="133955540" sldId="417"/>
            <ac:spMk id="19" creationId="{00000000-0000-0000-0000-000000000000}"/>
          </ac:spMkLst>
        </pc:spChg>
        <pc:spChg chg="add mod">
          <ac:chgData name="Michal Barylinski (PGS Software)" userId="453abb2a-d483-4a89-9e89-fa89b01ee68f" providerId="ADAL" clId="{C1817A05-1891-40E1-8725-9685954323B9}" dt="2019-10-15T12:18:24.185" v="868" actId="1035"/>
          <ac:spMkLst>
            <pc:docMk/>
            <pc:sldMk cId="133955540" sldId="417"/>
            <ac:spMk id="22" creationId="{7C06987E-AE65-472F-8C3A-0B29ED7C30B1}"/>
          </ac:spMkLst>
        </pc:spChg>
        <pc:cxnChg chg="add mod">
          <ac:chgData name="Michal Barylinski (PGS Software)" userId="453abb2a-d483-4a89-9e89-fa89b01ee68f" providerId="ADAL" clId="{C1817A05-1891-40E1-8725-9685954323B9}" dt="2019-10-15T12:17:47.482" v="840" actId="1035"/>
          <ac:cxnSpMkLst>
            <pc:docMk/>
            <pc:sldMk cId="133955540" sldId="417"/>
            <ac:cxnSpMk id="21" creationId="{71523A25-072E-4C64-BD2A-ABE0461CF8F3}"/>
          </ac:cxnSpMkLst>
        </pc:cxnChg>
      </pc:sldChg>
      <pc:sldChg chg="addSp delSp modSp add">
        <pc:chgData name="Michal Barylinski (PGS Software)" userId="453abb2a-d483-4a89-9e89-fa89b01ee68f" providerId="ADAL" clId="{C1817A05-1891-40E1-8725-9685954323B9}" dt="2019-10-15T12:01:10.574" v="387" actId="114"/>
        <pc:sldMkLst>
          <pc:docMk/>
          <pc:sldMk cId="20380027" sldId="449"/>
        </pc:sldMkLst>
        <pc:spChg chg="add del mod">
          <ac:chgData name="Michal Barylinski (PGS Software)" userId="453abb2a-d483-4a89-9e89-fa89b01ee68f" providerId="ADAL" clId="{C1817A05-1891-40E1-8725-9685954323B9}" dt="2019-10-15T12:00:46.707" v="384" actId="478"/>
          <ac:spMkLst>
            <pc:docMk/>
            <pc:sldMk cId="20380027" sldId="449"/>
            <ac:spMk id="3" creationId="{88B431D4-F6D2-4000-8772-B020601C7CBF}"/>
          </ac:spMkLst>
        </pc:spChg>
        <pc:spChg chg="mod">
          <ac:chgData name="Michal Barylinski (PGS Software)" userId="453abb2a-d483-4a89-9e89-fa89b01ee68f" providerId="ADAL" clId="{C1817A05-1891-40E1-8725-9685954323B9}" dt="2019-10-15T11:59:04.477" v="351" actId="14100"/>
          <ac:spMkLst>
            <pc:docMk/>
            <pc:sldMk cId="20380027" sldId="449"/>
            <ac:spMk id="9" creationId="{00000000-0000-0000-0000-000000000000}"/>
          </ac:spMkLst>
        </pc:spChg>
        <pc:spChg chg="mod">
          <ac:chgData name="Michal Barylinski (PGS Software)" userId="453abb2a-d483-4a89-9e89-fa89b01ee68f" providerId="ADAL" clId="{C1817A05-1891-40E1-8725-9685954323B9}" dt="2019-10-15T12:01:01.235" v="385" actId="2711"/>
          <ac:spMkLst>
            <pc:docMk/>
            <pc:sldMk cId="20380027" sldId="449"/>
            <ac:spMk id="10" creationId="{00000000-0000-0000-0000-000000000000}"/>
          </ac:spMkLst>
        </pc:spChg>
        <pc:spChg chg="mod">
          <ac:chgData name="Michal Barylinski (PGS Software)" userId="453abb2a-d483-4a89-9e89-fa89b01ee68f" providerId="ADAL" clId="{C1817A05-1891-40E1-8725-9685954323B9}" dt="2019-10-15T12:01:10.574" v="387" actId="114"/>
          <ac:spMkLst>
            <pc:docMk/>
            <pc:sldMk cId="20380027" sldId="449"/>
            <ac:spMk id="11" creationId="{00000000-0000-0000-0000-000000000000}"/>
          </ac:spMkLst>
        </pc:spChg>
        <pc:spChg chg="mod">
          <ac:chgData name="Michal Barylinski (PGS Software)" userId="453abb2a-d483-4a89-9e89-fa89b01ee68f" providerId="ADAL" clId="{C1817A05-1891-40E1-8725-9685954323B9}" dt="2019-10-15T12:00:23.245" v="372" actId="20577"/>
          <ac:spMkLst>
            <pc:docMk/>
            <pc:sldMk cId="20380027" sldId="449"/>
            <ac:spMk id="12" creationId="{00000000-0000-0000-0000-000000000000}"/>
          </ac:spMkLst>
        </pc:spChg>
        <pc:spChg chg="mod">
          <ac:chgData name="Michal Barylinski (PGS Software)" userId="453abb2a-d483-4a89-9e89-fa89b01ee68f" providerId="ADAL" clId="{C1817A05-1891-40E1-8725-9685954323B9}" dt="2019-10-15T12:00:34.822" v="380" actId="20577"/>
          <ac:spMkLst>
            <pc:docMk/>
            <pc:sldMk cId="20380027" sldId="449"/>
            <ac:spMk id="13" creationId="{00000000-0000-0000-0000-000000000000}"/>
          </ac:spMkLst>
        </pc:spChg>
        <pc:spChg chg="mod">
          <ac:chgData name="Michal Barylinski (PGS Software)" userId="453abb2a-d483-4a89-9e89-fa89b01ee68f" providerId="ADAL" clId="{C1817A05-1891-40E1-8725-9685954323B9}" dt="2019-10-15T12:00:39.247" v="382" actId="20577"/>
          <ac:spMkLst>
            <pc:docMk/>
            <pc:sldMk cId="20380027" sldId="449"/>
            <ac:spMk id="14" creationId="{00000000-0000-0000-0000-000000000000}"/>
          </ac:spMkLst>
        </pc:spChg>
        <pc:spChg chg="del">
          <ac:chgData name="Michal Barylinski (PGS Software)" userId="453abb2a-d483-4a89-9e89-fa89b01ee68f" providerId="ADAL" clId="{C1817A05-1891-40E1-8725-9685954323B9}" dt="2019-10-15T12:00:43.400" v="383" actId="478"/>
          <ac:spMkLst>
            <pc:docMk/>
            <pc:sldMk cId="20380027" sldId="449"/>
            <ac:spMk id="15" creationId="{00000000-0000-0000-0000-000000000000}"/>
          </ac:spMkLst>
        </pc:spChg>
      </pc:sldChg>
      <pc:sldChg chg="addSp delSp modSp add delAnim modAnim">
        <pc:chgData name="Michal Barylinski (PGS Software)" userId="453abb2a-d483-4a89-9e89-fa89b01ee68f" providerId="ADAL" clId="{C1817A05-1891-40E1-8725-9685954323B9}" dt="2019-10-15T12:35:48.560" v="958"/>
        <pc:sldMkLst>
          <pc:docMk/>
          <pc:sldMk cId="20609964" sldId="458"/>
        </pc:sldMkLst>
        <pc:spChg chg="mod">
          <ac:chgData name="Michal Barylinski (PGS Software)" userId="453abb2a-d483-4a89-9e89-fa89b01ee68f" providerId="ADAL" clId="{C1817A05-1891-40E1-8725-9685954323B9}" dt="2019-10-15T12:02:07.515" v="424" actId="6549"/>
          <ac:spMkLst>
            <pc:docMk/>
            <pc:sldMk cId="20609964" sldId="458"/>
            <ac:spMk id="3" creationId="{00000000-0000-0000-0000-000000000000}"/>
          </ac:spMkLst>
        </pc:spChg>
        <pc:spChg chg="del">
          <ac:chgData name="Michal Barylinski (PGS Software)" userId="453abb2a-d483-4a89-9e89-fa89b01ee68f" providerId="ADAL" clId="{C1817A05-1891-40E1-8725-9685954323B9}" dt="2019-10-14T14:58:04.443" v="315" actId="478"/>
          <ac:spMkLst>
            <pc:docMk/>
            <pc:sldMk cId="20609964" sldId="458"/>
            <ac:spMk id="4" creationId="{00000000-0000-0000-0000-000000000000}"/>
          </ac:spMkLst>
        </pc:spChg>
        <pc:spChg chg="add mod">
          <ac:chgData name="Michal Barylinski (PGS Software)" userId="453abb2a-d483-4a89-9e89-fa89b01ee68f" providerId="ADAL" clId="{C1817A05-1891-40E1-8725-9685954323B9}" dt="2019-10-15T12:30:10.500" v="925" actId="1076"/>
          <ac:spMkLst>
            <pc:docMk/>
            <pc:sldMk cId="20609964" sldId="458"/>
            <ac:spMk id="4" creationId="{B052A47F-9CEA-4FEB-BE0B-B0DD8B57324B}"/>
          </ac:spMkLst>
        </pc:spChg>
        <pc:spChg chg="add del mod">
          <ac:chgData name="Michal Barylinski (PGS Software)" userId="453abb2a-d483-4a89-9e89-fa89b01ee68f" providerId="ADAL" clId="{C1817A05-1891-40E1-8725-9685954323B9}" dt="2019-10-15T12:34:58.378" v="944" actId="478"/>
          <ac:spMkLst>
            <pc:docMk/>
            <pc:sldMk cId="20609964" sldId="458"/>
            <ac:spMk id="6" creationId="{639FBE90-9B7E-49EA-96B2-2B94919DBF53}"/>
          </ac:spMkLst>
        </pc:spChg>
        <pc:spChg chg="add mod">
          <ac:chgData name="Michal Barylinski (PGS Software)" userId="453abb2a-d483-4a89-9e89-fa89b01ee68f" providerId="ADAL" clId="{C1817A05-1891-40E1-8725-9685954323B9}" dt="2019-10-15T12:35:01.818" v="945" actId="1076"/>
          <ac:spMkLst>
            <pc:docMk/>
            <pc:sldMk cId="20609964" sldId="458"/>
            <ac:spMk id="7" creationId="{412777F2-2687-4CA0-9A7F-E91CE15554E3}"/>
          </ac:spMkLst>
        </pc:spChg>
        <pc:spChg chg="add del">
          <ac:chgData name="Michal Barylinski (PGS Software)" userId="453abb2a-d483-4a89-9e89-fa89b01ee68f" providerId="ADAL" clId="{C1817A05-1891-40E1-8725-9685954323B9}" dt="2019-10-15T12:28:07.628" v="904"/>
          <ac:spMkLst>
            <pc:docMk/>
            <pc:sldMk cId="20609964" sldId="458"/>
            <ac:spMk id="8" creationId="{332F97C2-D619-4577-8A5F-3435C39C94A7}"/>
          </ac:spMkLst>
        </pc:spChg>
        <pc:spChg chg="add del mod">
          <ac:chgData name="Michal Barylinski (PGS Software)" userId="453abb2a-d483-4a89-9e89-fa89b01ee68f" providerId="ADAL" clId="{C1817A05-1891-40E1-8725-9685954323B9}" dt="2019-10-15T12:34:46.425" v="942" actId="478"/>
          <ac:spMkLst>
            <pc:docMk/>
            <pc:sldMk cId="20609964" sldId="458"/>
            <ac:spMk id="10" creationId="{7228AB26-77F7-48F0-BC4E-39FA5C9BF78C}"/>
          </ac:spMkLst>
        </pc:spChg>
        <pc:picChg chg="add del mod">
          <ac:chgData name="Michal Barylinski (PGS Software)" userId="453abb2a-d483-4a89-9e89-fa89b01ee68f" providerId="ADAL" clId="{C1817A05-1891-40E1-8725-9685954323B9}" dt="2019-10-15T12:34:42.691" v="940" actId="478"/>
          <ac:picMkLst>
            <pc:docMk/>
            <pc:sldMk cId="20609964" sldId="458"/>
            <ac:picMk id="5" creationId="{DAD20F7E-337C-4114-896E-546B637F771B}"/>
          </ac:picMkLst>
        </pc:picChg>
        <pc:picChg chg="add mod">
          <ac:chgData name="Michal Barylinski (PGS Software)" userId="453abb2a-d483-4a89-9e89-fa89b01ee68f" providerId="ADAL" clId="{C1817A05-1891-40E1-8725-9685954323B9}" dt="2019-10-15T12:33:25.867" v="938" actId="167"/>
          <ac:picMkLst>
            <pc:docMk/>
            <pc:sldMk cId="20609964" sldId="458"/>
            <ac:picMk id="1026" creationId="{C71E3CF0-3157-4EDA-BBC8-CB1080249F7A}"/>
          </ac:picMkLst>
        </pc:picChg>
      </pc:sldChg>
      <pc:sldChg chg="delSp modSp add delAnim modAnim">
        <pc:chgData name="Michal Barylinski (PGS Software)" userId="453abb2a-d483-4a89-9e89-fa89b01ee68f" providerId="ADAL" clId="{C1817A05-1891-40E1-8725-9685954323B9}" dt="2019-10-15T14:53:22.544" v="959"/>
        <pc:sldMkLst>
          <pc:docMk/>
          <pc:sldMk cId="410917552" sldId="459"/>
        </pc:sldMkLst>
        <pc:spChg chg="del mod">
          <ac:chgData name="Michal Barylinski (PGS Software)" userId="453abb2a-d483-4a89-9e89-fa89b01ee68f" providerId="ADAL" clId="{C1817A05-1891-40E1-8725-9685954323B9}" dt="2019-10-15T12:35:28.149" v="952" actId="478"/>
          <ac:spMkLst>
            <pc:docMk/>
            <pc:sldMk cId="410917552" sldId="459"/>
            <ac:spMk id="4" creationId="{B052A47F-9CEA-4FEB-BE0B-B0DD8B57324B}"/>
          </ac:spMkLst>
        </pc:spChg>
        <pc:spChg chg="del mod">
          <ac:chgData name="Michal Barylinski (PGS Software)" userId="453abb2a-d483-4a89-9e89-fa89b01ee68f" providerId="ADAL" clId="{C1817A05-1891-40E1-8725-9685954323B9}" dt="2019-10-15T12:35:13.119" v="947" actId="478"/>
          <ac:spMkLst>
            <pc:docMk/>
            <pc:sldMk cId="410917552" sldId="459"/>
            <ac:spMk id="7" creationId="{412777F2-2687-4CA0-9A7F-E91CE15554E3}"/>
          </ac:spMkLst>
        </pc:spChg>
        <pc:spChg chg="ord">
          <ac:chgData name="Michal Barylinski (PGS Software)" userId="453abb2a-d483-4a89-9e89-fa89b01ee68f" providerId="ADAL" clId="{C1817A05-1891-40E1-8725-9685954323B9}" dt="2019-10-15T12:35:24.966" v="950" actId="167"/>
          <ac:spMkLst>
            <pc:docMk/>
            <pc:sldMk cId="410917552" sldId="459"/>
            <ac:spMk id="10" creationId="{7228AB26-77F7-48F0-BC4E-39FA5C9BF78C}"/>
          </ac:spMkLst>
        </pc:spChg>
        <pc:picChg chg="ord">
          <ac:chgData name="Michal Barylinski (PGS Software)" userId="453abb2a-d483-4a89-9e89-fa89b01ee68f" providerId="ADAL" clId="{C1817A05-1891-40E1-8725-9685954323B9}" dt="2019-10-15T12:35:18.820" v="948" actId="167"/>
          <ac:picMkLst>
            <pc:docMk/>
            <pc:sldMk cId="410917552" sldId="459"/>
            <ac:picMk id="5" creationId="{DAD20F7E-337C-4114-896E-546B637F771B}"/>
          </ac:picMkLst>
        </pc:picChg>
        <pc:picChg chg="del">
          <ac:chgData name="Michal Barylinski (PGS Software)" userId="453abb2a-d483-4a89-9e89-fa89b01ee68f" providerId="ADAL" clId="{C1817A05-1891-40E1-8725-9685954323B9}" dt="2019-10-15T12:35:20.576" v="949" actId="478"/>
          <ac:picMkLst>
            <pc:docMk/>
            <pc:sldMk cId="410917552" sldId="459"/>
            <ac:picMk id="1026" creationId="{C71E3CF0-3157-4EDA-BBC8-CB1080249F7A}"/>
          </ac:picMkLst>
        </pc:picChg>
      </pc:sldChg>
    </pc:docChg>
  </pc:docChgLst>
  <pc:docChgLst>
    <pc:chgData name="Michal Barylinski (PGS Software)" userId="S::mbarylinski@pgs-soft.com::453abb2a-d483-4a89-9e89-fa89b01ee68f" providerId="AD" clId="Web-{352BF481-A2CC-C4BF-84E1-2F9BEFC47B86}"/>
    <pc:docChg chg="delSld modSld">
      <pc:chgData name="Michal Barylinski (PGS Software)" userId="S::mbarylinski@pgs-soft.com::453abb2a-d483-4a89-9e89-fa89b01ee68f" providerId="AD" clId="Web-{352BF481-A2CC-C4BF-84E1-2F9BEFC47B86}" dt="2019-10-15T14:22:13.551" v="3"/>
      <pc:docMkLst>
        <pc:docMk/>
      </pc:docMkLst>
      <pc:sldChg chg="del">
        <pc:chgData name="Michal Barylinski (PGS Software)" userId="S::mbarylinski@pgs-soft.com::453abb2a-d483-4a89-9e89-fa89b01ee68f" providerId="AD" clId="Web-{352BF481-A2CC-C4BF-84E1-2F9BEFC47B86}" dt="2019-10-15T14:22:13.551" v="3"/>
        <pc:sldMkLst>
          <pc:docMk/>
          <pc:sldMk cId="20609964" sldId="458"/>
        </pc:sldMkLst>
      </pc:sldChg>
      <pc:sldChg chg="delSp addAnim modAnim">
        <pc:chgData name="Michal Barylinski (PGS Software)" userId="S::mbarylinski@pgs-soft.com::453abb2a-d483-4a89-9e89-fa89b01ee68f" providerId="AD" clId="Web-{352BF481-A2CC-C4BF-84E1-2F9BEFC47B86}" dt="2019-10-15T14:22:11.862" v="2"/>
        <pc:sldMkLst>
          <pc:docMk/>
          <pc:sldMk cId="410917552" sldId="459"/>
        </pc:sldMkLst>
        <pc:spChg chg="del">
          <ac:chgData name="Michal Barylinski (PGS Software)" userId="S::mbarylinski@pgs-soft.com::453abb2a-d483-4a89-9e89-fa89b01ee68f" providerId="AD" clId="Web-{352BF481-A2CC-C4BF-84E1-2F9BEFC47B86}" dt="2019-10-15T14:22:11.862" v="2"/>
          <ac:spMkLst>
            <pc:docMk/>
            <pc:sldMk cId="410917552" sldId="459"/>
            <ac:spMk id="10" creationId="{7228AB26-77F7-48F0-BC4E-39FA5C9BF78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7D1B3A-E4DE-0F44-B4A4-101987DE24FC}" type="datetimeFigureOut">
              <a:rPr lang="en-US" smtClean="0"/>
              <a:t>10/15/2019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4143C5-8A36-6547-B70A-C845B9C1D821}" type="slidenum">
              <a:rPr lang="en-US" smtClean="0"/>
              <a:t>‹#›</a:t>
            </a:fld>
            <a:endParaRPr lang="en-US"/>
          </a:p>
        </p:txBody>
      </p:sp>
    </p:spTree>
    <p:extLst>
      <p:ext uri="{BB962C8B-B14F-4D97-AF65-F5344CB8AC3E}">
        <p14:creationId xmlns:p14="http://schemas.microsoft.com/office/powerpoint/2010/main" val="578860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87CB9B-27F9-BD41-BF86-C637AA15812F}" type="datetimeFigureOut">
              <a:rPr lang="en-US" smtClean="0"/>
              <a:t>10/15/2019</a:t>
            </a:fld>
            <a:endParaRPr lang="en-US"/>
          </a:p>
        </p:txBody>
      </p:sp>
      <p:sp>
        <p:nvSpPr>
          <p:cNvPr id="4" name="Slide Image Placeholder 3"/>
          <p:cNvSpPr>
            <a:spLocks noGrp="1" noRot="1" noChangeAspect="1"/>
          </p:cNvSpPr>
          <p:nvPr>
            <p:ph type="sldImg" idx="2"/>
          </p:nvPr>
        </p:nvSpPr>
        <p:spPr>
          <a:xfrm>
            <a:off x="681038" y="1143000"/>
            <a:ext cx="54959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91645-9184-3A4A-87C1-8CEB40295A37}" type="slidenum">
              <a:rPr lang="en-US" smtClean="0"/>
              <a:t>‹#›</a:t>
            </a:fld>
            <a:endParaRPr lang="en-US"/>
          </a:p>
        </p:txBody>
      </p:sp>
    </p:spTree>
    <p:extLst>
      <p:ext uri="{BB962C8B-B14F-4D97-AF65-F5344CB8AC3E}">
        <p14:creationId xmlns:p14="http://schemas.microsoft.com/office/powerpoint/2010/main" val="152177320"/>
      </p:ext>
    </p:extLst>
  </p:cSld>
  <p:clrMap bg1="lt1" tx1="dk1" bg2="lt2" tx2="dk2" accent1="accent1" accent2="accent2" accent3="accent3" accent4="accent4" accent5="accent5" accent6="accent6" hlink="hlink" folHlink="folHlink"/>
  <p:notesStyle>
    <a:lvl1pPr marL="0" algn="l" defTabSz="1827154" rtl="0" eaLnBrk="1" latinLnBrk="0" hangingPunct="1">
      <a:defRPr sz="2398" kern="1200">
        <a:solidFill>
          <a:schemeClr val="tx1"/>
        </a:solidFill>
        <a:latin typeface="+mn-lt"/>
        <a:ea typeface="+mn-ea"/>
        <a:cs typeface="+mn-cs"/>
      </a:defRPr>
    </a:lvl1pPr>
    <a:lvl2pPr marL="913577" algn="l" defTabSz="1827154" rtl="0" eaLnBrk="1" latinLnBrk="0" hangingPunct="1">
      <a:defRPr sz="2398" kern="1200">
        <a:solidFill>
          <a:schemeClr val="tx1"/>
        </a:solidFill>
        <a:latin typeface="+mn-lt"/>
        <a:ea typeface="+mn-ea"/>
        <a:cs typeface="+mn-cs"/>
      </a:defRPr>
    </a:lvl2pPr>
    <a:lvl3pPr marL="1827154" algn="l" defTabSz="1827154" rtl="0" eaLnBrk="1" latinLnBrk="0" hangingPunct="1">
      <a:defRPr sz="2398" kern="1200">
        <a:solidFill>
          <a:schemeClr val="tx1"/>
        </a:solidFill>
        <a:latin typeface="+mn-lt"/>
        <a:ea typeface="+mn-ea"/>
        <a:cs typeface="+mn-cs"/>
      </a:defRPr>
    </a:lvl3pPr>
    <a:lvl4pPr marL="2740731" algn="l" defTabSz="1827154" rtl="0" eaLnBrk="1" latinLnBrk="0" hangingPunct="1">
      <a:defRPr sz="2398" kern="1200">
        <a:solidFill>
          <a:schemeClr val="tx1"/>
        </a:solidFill>
        <a:latin typeface="+mn-lt"/>
        <a:ea typeface="+mn-ea"/>
        <a:cs typeface="+mn-cs"/>
      </a:defRPr>
    </a:lvl4pPr>
    <a:lvl5pPr marL="3654308" algn="l" defTabSz="1827154" rtl="0" eaLnBrk="1" latinLnBrk="0" hangingPunct="1">
      <a:defRPr sz="2398" kern="1200">
        <a:solidFill>
          <a:schemeClr val="tx1"/>
        </a:solidFill>
        <a:latin typeface="+mn-lt"/>
        <a:ea typeface="+mn-ea"/>
        <a:cs typeface="+mn-cs"/>
      </a:defRPr>
    </a:lvl5pPr>
    <a:lvl6pPr marL="4567885" algn="l" defTabSz="1827154" rtl="0" eaLnBrk="1" latinLnBrk="0" hangingPunct="1">
      <a:defRPr sz="2398" kern="1200">
        <a:solidFill>
          <a:schemeClr val="tx1"/>
        </a:solidFill>
        <a:latin typeface="+mn-lt"/>
        <a:ea typeface="+mn-ea"/>
        <a:cs typeface="+mn-cs"/>
      </a:defRPr>
    </a:lvl6pPr>
    <a:lvl7pPr marL="5481462" algn="l" defTabSz="1827154" rtl="0" eaLnBrk="1" latinLnBrk="0" hangingPunct="1">
      <a:defRPr sz="2398" kern="1200">
        <a:solidFill>
          <a:schemeClr val="tx1"/>
        </a:solidFill>
        <a:latin typeface="+mn-lt"/>
        <a:ea typeface="+mn-ea"/>
        <a:cs typeface="+mn-cs"/>
      </a:defRPr>
    </a:lvl7pPr>
    <a:lvl8pPr marL="6395039" algn="l" defTabSz="1827154" rtl="0" eaLnBrk="1" latinLnBrk="0" hangingPunct="1">
      <a:defRPr sz="2398" kern="1200">
        <a:solidFill>
          <a:schemeClr val="tx1"/>
        </a:solidFill>
        <a:latin typeface="+mn-lt"/>
        <a:ea typeface="+mn-ea"/>
        <a:cs typeface="+mn-cs"/>
      </a:defRPr>
    </a:lvl8pPr>
    <a:lvl9pPr marL="7308616" algn="l" defTabSz="1827154" rtl="0" eaLnBrk="1" latinLnBrk="0" hangingPunct="1">
      <a:defRPr sz="239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Master" Target="../slideMasters/slideMaster1.xml"/><Relationship Id="rId4" Type="http://schemas.openxmlformats.org/officeDocument/2006/relationships/image" Target="../media/image23.emf"/></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hyperlink" Target="http://www.pgs-soft.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a:t>Talk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a:t>SPEAKER NAME  ·  SPEAKER TITLE  ·  @SOCIALMEDIA</a:t>
            </a:r>
          </a:p>
        </p:txBody>
      </p:sp>
      <p:sp>
        <p:nvSpPr>
          <p:cNvPr id="16" name="Subtitle"/>
          <p:cNvSpPr>
            <a:spLocks noGrp="1"/>
          </p:cNvSpPr>
          <p:nvPr>
            <p:ph type="body" sz="quarter" idx="18" hasCustomPrompt="1"/>
          </p:nvPr>
        </p:nvSpPr>
        <p:spPr>
          <a:xfrm>
            <a:off x="182245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Subtitle</a:t>
            </a:r>
          </a:p>
        </p:txBody>
      </p:sp>
      <p:sp>
        <p:nvSpPr>
          <p:cNvPr id="8" name="Rectangle"/>
          <p:cNvSpPr>
            <a:spLocks noGrp="1" noChangeAspect="1"/>
          </p:cNvSpPr>
          <p:nvPr>
            <p:ph type="body" sz="quarter" idx="24" hasCustomPrompt="1"/>
          </p:nvPr>
        </p:nvSpPr>
        <p:spPr>
          <a:xfrm>
            <a:off x="11278800" y="9387535"/>
            <a:ext cx="1800000" cy="1800000"/>
          </a:xfrm>
          <a:prstGeom prst="roundRect">
            <a:avLst>
              <a:gd name="adj" fmla="val 0"/>
            </a:avLst>
          </a:prstGeom>
          <a:noFill/>
          <a:ln w="12700">
            <a:solidFill>
              <a:schemeClr val="bg1"/>
            </a:solid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a:solidFill>
                  <a:srgbClr val="141414"/>
                </a:solidFill>
                <a:latin typeface="Arial" charset="0"/>
                <a:ea typeface="Arial" charset="0"/>
                <a:cs typeface="Arial" charset="0"/>
              </a:rPr>
              <a:t> </a:t>
            </a:r>
          </a:p>
        </p:txBody>
      </p:sp>
      <p:sp>
        <p:nvSpPr>
          <p:cNvPr id="12" name="yoda.jpg"/>
          <p:cNvSpPr>
            <a:spLocks noGrp="1"/>
          </p:cNvSpPr>
          <p:nvPr>
            <p:ph type="pic" sz="quarter" idx="16" hasCustomPrompt="1"/>
          </p:nvPr>
        </p:nvSpPr>
        <p:spPr>
          <a:xfrm>
            <a:off x="11418290" y="9523366"/>
            <a:ext cx="1547420" cy="1547420"/>
          </a:xfrm>
          <a:prstGeom prst="rect">
            <a:avLst/>
          </a:prstGeom>
          <a:blipFill>
            <a:blip r:embed="rId3"/>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userDrawn="1">
          <p15:clr>
            <a:srgbClr val="FBAE40"/>
          </p15:clr>
        </p15:guide>
        <p15:guide id="2" pos="76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_White-right">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5B73964F-CE09-8F47-A7C0-052ECE2861A3}"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iWatch - details">
    <p:bg>
      <p:bgPr>
        <a:solidFill>
          <a:srgbClr val="FFFFFF"/>
        </a:solidFill>
        <a:effectLst/>
      </p:bgPr>
    </p:bg>
    <p:spTree>
      <p:nvGrpSpPr>
        <p:cNvPr id="1" name=""/>
        <p:cNvGrpSpPr/>
        <p:nvPr/>
      </p:nvGrpSpPr>
      <p:grpSpPr>
        <a:xfrm>
          <a:off x="0" y="0"/>
          <a:ext cx="0" cy="0"/>
          <a:chOff x="0" y="0"/>
          <a:chExt cx="0" cy="0"/>
        </a:xfrm>
      </p:grpSpPr>
      <p:pic>
        <p:nvPicPr>
          <p:cNvPr id="1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2814" y="1903472"/>
            <a:ext cx="7075076" cy="12859533"/>
          </a:xfrm>
          <a:prstGeom prst="rect">
            <a:avLst/>
          </a:prstGeom>
          <a:ln w="12700">
            <a:miter lim="400000"/>
          </a:ln>
          <a:effectLst>
            <a:outerShdw blurRad="38100" dir="5400000" rotWithShape="0">
              <a:srgbClr val="000000">
                <a:alpha val="50000"/>
              </a:srgbClr>
            </a:outerShdw>
          </a:effectLst>
        </p:spPr>
      </p:pic>
      <p:sp>
        <p:nvSpPr>
          <p:cNvPr id="16" name="yoda.jpg"/>
          <p:cNvSpPr>
            <a:spLocks noGrp="1" noChangeAspect="1"/>
          </p:cNvSpPr>
          <p:nvPr>
            <p:ph type="pic" sz="quarter" idx="16" hasCustomPrompt="1"/>
          </p:nvPr>
        </p:nvSpPr>
        <p:spPr>
          <a:xfrm>
            <a:off x="8976120" y="4658315"/>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Subtitle"/>
          <p:cNvSpPr>
            <a:spLocks noGrp="1"/>
          </p:cNvSpPr>
          <p:nvPr>
            <p:ph type="body" sz="quarter" idx="21" hasCustomPrompt="1"/>
          </p:nvPr>
        </p:nvSpPr>
        <p:spPr>
          <a:xfrm>
            <a:off x="1606030" y="568999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12835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06310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0" name="Line"/>
          <p:cNvSpPr>
            <a:spLocks noGrp="1"/>
          </p:cNvSpPr>
          <p:nvPr>
            <p:ph type="body" sz="quarter" idx="24" hasCustomPrompt="1"/>
          </p:nvPr>
        </p:nvSpPr>
        <p:spPr>
          <a:xfrm>
            <a:off x="6991779" y="1153571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1" name="Subtitle"/>
          <p:cNvSpPr>
            <a:spLocks noGrp="1"/>
          </p:cNvSpPr>
          <p:nvPr>
            <p:ph type="body" sz="quarter" idx="25" hasCustomPrompt="1"/>
          </p:nvPr>
        </p:nvSpPr>
        <p:spPr>
          <a:xfrm>
            <a:off x="17592204" y="4917649"/>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9336271"/>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5244882"/>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4" name="Line"/>
          <p:cNvSpPr>
            <a:spLocks noGrp="1"/>
          </p:cNvSpPr>
          <p:nvPr>
            <p:ph type="body" sz="quarter" idx="28" hasCustomPrompt="1"/>
          </p:nvPr>
        </p:nvSpPr>
        <p:spPr>
          <a:xfrm>
            <a:off x="12551246" y="10717490"/>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iWatch - nav flow">
    <p:bg>
      <p:bgPr>
        <a:solidFill>
          <a:srgbClr val="FFFFFF"/>
        </a:solidFill>
        <a:effectLst/>
      </p:bgPr>
    </p:bg>
    <p:spTree>
      <p:nvGrpSpPr>
        <p:cNvPr id="1" name=""/>
        <p:cNvGrpSpPr/>
        <p:nvPr/>
      </p:nvGrpSpPr>
      <p:grpSpPr>
        <a:xfrm>
          <a:off x="0" y="0"/>
          <a:ext cx="0" cy="0"/>
          <a:chOff x="0" y="0"/>
          <a:chExt cx="0" cy="0"/>
        </a:xfrm>
      </p:grpSpPr>
      <p:pic>
        <p:nvPicPr>
          <p:cNvPr id="1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41200" y="2233177"/>
            <a:ext cx="4677416" cy="8501587"/>
          </a:xfrm>
          <a:prstGeom prst="rect">
            <a:avLst/>
          </a:prstGeom>
          <a:ln w="12700">
            <a:miter lim="400000"/>
          </a:ln>
          <a:effectLst>
            <a:outerShdw blurRad="38100" dir="5400000" rotWithShape="0">
              <a:srgbClr val="000000">
                <a:alpha val="50000"/>
              </a:srgbClr>
            </a:outerShdw>
          </a:effectLst>
        </p:spPr>
      </p:pic>
      <p:sp>
        <p:nvSpPr>
          <p:cNvPr id="12" name="yoda.jpg"/>
          <p:cNvSpPr>
            <a:spLocks noGrp="1" noChangeAspect="1"/>
          </p:cNvSpPr>
          <p:nvPr>
            <p:ph type="pic" sz="quarter" idx="25" hasCustomPrompt="1"/>
          </p:nvPr>
        </p:nvSpPr>
        <p:spPr>
          <a:xfrm>
            <a:off x="6762849" y="4068268"/>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13"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09200" y="2232000"/>
            <a:ext cx="4677416" cy="8501587"/>
          </a:xfrm>
          <a:prstGeom prst="rect">
            <a:avLst/>
          </a:prstGeom>
          <a:ln w="12700">
            <a:miter lim="400000"/>
          </a:ln>
          <a:effectLst>
            <a:outerShdw blurRad="38100" dir="5400000" rotWithShape="0">
              <a:srgbClr val="000000">
                <a:alpha val="50000"/>
              </a:srgbClr>
            </a:outerShdw>
          </a:effectLst>
        </p:spPr>
      </p:pic>
      <p:sp>
        <p:nvSpPr>
          <p:cNvPr id="14" name="yoda.jpg"/>
          <p:cNvSpPr>
            <a:spLocks noGrp="1" noChangeAspect="1"/>
          </p:cNvSpPr>
          <p:nvPr>
            <p:ph type="pic" sz="quarter" idx="26" hasCustomPrompt="1"/>
          </p:nvPr>
        </p:nvSpPr>
        <p:spPr>
          <a:xfrm>
            <a:off x="13531601" y="4067091"/>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
        <p:nvSpPr>
          <p:cNvPr id="18" name="Screen name"/>
          <p:cNvSpPr txBox="1">
            <a:spLocks noGrp="1"/>
          </p:cNvSpPr>
          <p:nvPr>
            <p:ph type="body" sz="quarter" idx="24" hasCustomPrompt="1"/>
          </p:nvPr>
        </p:nvSpPr>
        <p:spPr>
          <a:xfrm>
            <a:off x="13327708"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9" name="Screen name"/>
          <p:cNvSpPr txBox="1">
            <a:spLocks noGrp="1"/>
          </p:cNvSpPr>
          <p:nvPr>
            <p:ph type="body" sz="quarter" idx="15" hasCustomPrompt="1"/>
          </p:nvPr>
        </p:nvSpPr>
        <p:spPr>
          <a:xfrm>
            <a:off x="6559708"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20" name="Point 1…"/>
          <p:cNvSpPr>
            <a:spLocks noGrp="1"/>
          </p:cNvSpPr>
          <p:nvPr>
            <p:ph type="body" sz="quarter" idx="18" hasCustomPrompt="1"/>
          </p:nvPr>
        </p:nvSpPr>
        <p:spPr>
          <a:xfrm>
            <a:off x="1843698"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t>Point 1</a:t>
            </a:r>
          </a:p>
          <a:p>
            <a:pPr marL="0" indent="0" algn="l"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21" name="Point 1…"/>
          <p:cNvSpPr>
            <a:spLocks noGrp="1"/>
          </p:cNvSpPr>
          <p:nvPr>
            <p:ph type="body" sz="quarter" idx="19" hasCustomPrompt="1"/>
          </p:nvPr>
        </p:nvSpPr>
        <p:spPr>
          <a:xfrm>
            <a:off x="18621562"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t>Point 1</a:t>
            </a:r>
          </a:p>
          <a:p>
            <a:pPr marL="0" indent="0" algn="r"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iWatch - gallery">
    <p:bg>
      <p:bgPr>
        <a:solidFill>
          <a:srgbClr val="FFFFFF"/>
        </a:solidFill>
        <a:effectLst/>
      </p:bgPr>
    </p:bg>
    <p:spTree>
      <p:nvGrpSpPr>
        <p:cNvPr id="1" name=""/>
        <p:cNvGrpSpPr/>
        <p:nvPr/>
      </p:nvGrpSpPr>
      <p:grpSpPr>
        <a:xfrm>
          <a:off x="0" y="0"/>
          <a:ext cx="0" cy="0"/>
          <a:chOff x="0" y="0"/>
          <a:chExt cx="0" cy="0"/>
        </a:xfrm>
      </p:grpSpPr>
      <p:sp>
        <p:nvSpPr>
          <p:cNvPr id="18" name="Screen name"/>
          <p:cNvSpPr txBox="1">
            <a:spLocks noGrp="1"/>
          </p:cNvSpPr>
          <p:nvPr>
            <p:ph type="body" sz="quarter" idx="24" hasCustomPrompt="1"/>
          </p:nvPr>
        </p:nvSpPr>
        <p:spPr>
          <a:xfrm>
            <a:off x="12577530"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9" name="Screen name"/>
          <p:cNvSpPr txBox="1">
            <a:spLocks noGrp="1"/>
          </p:cNvSpPr>
          <p:nvPr>
            <p:ph type="body" sz="quarter" idx="15" hasCustomPrompt="1"/>
          </p:nvPr>
        </p:nvSpPr>
        <p:spPr>
          <a:xfrm>
            <a:off x="7219852"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3" name="Screen name"/>
          <p:cNvSpPr txBox="1">
            <a:spLocks noGrp="1"/>
          </p:cNvSpPr>
          <p:nvPr>
            <p:ph type="body" sz="quarter" idx="26" hasCustomPrompt="1"/>
          </p:nvPr>
        </p:nvSpPr>
        <p:spPr>
          <a:xfrm>
            <a:off x="1862174" y="11143926"/>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23" name="Screen name"/>
          <p:cNvSpPr txBox="1">
            <a:spLocks noGrp="1"/>
          </p:cNvSpPr>
          <p:nvPr>
            <p:ph type="body" sz="quarter" idx="28" hasCustomPrompt="1"/>
          </p:nvPr>
        </p:nvSpPr>
        <p:spPr>
          <a:xfrm>
            <a:off x="17935207" y="11098638"/>
            <a:ext cx="464040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pic>
        <p:nvPicPr>
          <p:cNvPr id="1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90080" y="2264156"/>
            <a:ext cx="4677416" cy="8501587"/>
          </a:xfrm>
          <a:prstGeom prst="rect">
            <a:avLst/>
          </a:prstGeom>
          <a:ln w="12700">
            <a:miter lim="400000"/>
          </a:ln>
          <a:effectLst>
            <a:outerShdw blurRad="38100" dir="5400000" rotWithShape="0">
              <a:srgbClr val="000000">
                <a:alpha val="50000"/>
              </a:srgbClr>
            </a:outerShdw>
          </a:effectLst>
        </p:spPr>
      </p:pic>
      <p:sp>
        <p:nvSpPr>
          <p:cNvPr id="20" name="yoda.jpg"/>
          <p:cNvSpPr>
            <a:spLocks noGrp="1" noChangeAspect="1"/>
          </p:cNvSpPr>
          <p:nvPr>
            <p:ph type="pic" sz="quarter" idx="25" hasCustomPrompt="1"/>
          </p:nvPr>
        </p:nvSpPr>
        <p:spPr>
          <a:xfrm>
            <a:off x="201032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1"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25341" y="2264156"/>
            <a:ext cx="4677416" cy="8501587"/>
          </a:xfrm>
          <a:prstGeom prst="rect">
            <a:avLst/>
          </a:prstGeom>
          <a:ln w="12700">
            <a:miter lim="400000"/>
          </a:ln>
          <a:effectLst>
            <a:outerShdw blurRad="38100" dir="5400000" rotWithShape="0">
              <a:srgbClr val="000000">
                <a:alpha val="50000"/>
              </a:srgbClr>
            </a:outerShdw>
          </a:effectLst>
        </p:spPr>
      </p:pic>
      <p:sp>
        <p:nvSpPr>
          <p:cNvPr id="24" name="yoda.jpg"/>
          <p:cNvSpPr>
            <a:spLocks noGrp="1" noChangeAspect="1"/>
          </p:cNvSpPr>
          <p:nvPr>
            <p:ph type="pic" sz="quarter" idx="29" hasCustomPrompt="1"/>
          </p:nvPr>
        </p:nvSpPr>
        <p:spPr>
          <a:xfrm>
            <a:off x="7441500"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60602" y="2264156"/>
            <a:ext cx="4677416" cy="8501587"/>
          </a:xfrm>
          <a:prstGeom prst="rect">
            <a:avLst/>
          </a:prstGeom>
          <a:ln w="12700">
            <a:miter lim="400000"/>
          </a:ln>
          <a:effectLst>
            <a:outerShdw blurRad="38100" dir="5400000" rotWithShape="0">
              <a:srgbClr val="000000">
                <a:alpha val="50000"/>
              </a:srgbClr>
            </a:outerShdw>
          </a:effectLst>
        </p:spPr>
      </p:pic>
      <p:sp>
        <p:nvSpPr>
          <p:cNvPr id="26" name="yoda.jpg"/>
          <p:cNvSpPr>
            <a:spLocks noGrp="1" noChangeAspect="1"/>
          </p:cNvSpPr>
          <p:nvPr>
            <p:ph type="pic" sz="quarter" idx="30" hasCustomPrompt="1"/>
          </p:nvPr>
        </p:nvSpPr>
        <p:spPr>
          <a:xfrm>
            <a:off x="12883529"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95862" y="2264156"/>
            <a:ext cx="4677416" cy="8501587"/>
          </a:xfrm>
          <a:prstGeom prst="rect">
            <a:avLst/>
          </a:prstGeom>
          <a:ln w="12700">
            <a:miter lim="400000"/>
          </a:ln>
          <a:effectLst>
            <a:outerShdw blurRad="38100" dir="5400000" rotWithShape="0">
              <a:srgbClr val="000000">
                <a:alpha val="50000"/>
              </a:srgbClr>
            </a:outerShdw>
          </a:effectLst>
        </p:spPr>
      </p:pic>
      <p:sp>
        <p:nvSpPr>
          <p:cNvPr id="29" name="yoda.jpg"/>
          <p:cNvSpPr>
            <a:spLocks noGrp="1" noChangeAspect="1"/>
          </p:cNvSpPr>
          <p:nvPr>
            <p:ph type="pic" sz="quarter" idx="31" hasCustomPrompt="1"/>
          </p:nvPr>
        </p:nvSpPr>
        <p:spPr>
          <a:xfrm>
            <a:off x="18317511" y="4086000"/>
            <a:ext cx="4060205" cy="4831404"/>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3" orient="horz" pos="1362">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Big hero screen">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20737513"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Gallery 1">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allery 2">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3" name="Picture Placeholder 2"/>
          <p:cNvSpPr>
            <a:spLocks noGrp="1" noChangeAspect="1"/>
          </p:cNvSpPr>
          <p:nvPr>
            <p:ph type="pic" sz="quarter" idx="11" hasCustomPrompt="1"/>
          </p:nvPr>
        </p:nvSpPr>
        <p:spPr>
          <a:xfrm>
            <a:off x="12640076" y="1538679"/>
            <a:ext cx="9903600" cy="10606892"/>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Gallery 3">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5" name="Picture Placeholder 2"/>
          <p:cNvSpPr>
            <a:spLocks noGrp="1" noChangeAspect="1"/>
          </p:cNvSpPr>
          <p:nvPr>
            <p:ph type="pic" sz="quarter" idx="13" hasCustomPrompt="1"/>
          </p:nvPr>
        </p:nvSpPr>
        <p:spPr>
          <a:xfrm>
            <a:off x="1821656" y="1538679"/>
            <a:ext cx="9903600" cy="10606892"/>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Gallery 4">
    <p:bg>
      <p:bgPr>
        <a:solidFill>
          <a:srgbClr val="FFFFFF"/>
        </a:solidFill>
        <a:effectLst/>
      </p:bgPr>
    </p:bg>
    <p:spTree>
      <p:nvGrpSpPr>
        <p:cNvPr id="1" name=""/>
        <p:cNvGrpSpPr/>
        <p:nvPr/>
      </p:nvGrpSpPr>
      <p:grpSpPr>
        <a:xfrm>
          <a:off x="0" y="0"/>
          <a:ext cx="0" cy="0"/>
          <a:chOff x="0" y="0"/>
          <a:chExt cx="0" cy="0"/>
        </a:xfrm>
      </p:grpSpPr>
      <p:sp>
        <p:nvSpPr>
          <p:cNvPr id="8" name="Picture Placeholder 2"/>
          <p:cNvSpPr>
            <a:spLocks noGrp="1" noChangeAspect="1"/>
          </p:cNvSpPr>
          <p:nvPr>
            <p:ph type="pic" sz="quarter" idx="10" hasCustomPrompt="1"/>
          </p:nvPr>
        </p:nvSpPr>
        <p:spPr>
          <a:xfrm>
            <a:off x="12640076" y="1538679"/>
            <a:ext cx="9903600" cy="4827600"/>
          </a:xfrm>
          <a:prstGeom prst="rect">
            <a:avLst/>
          </a:prstGeom>
          <a:solidFill>
            <a:srgbClr val="E5E5E5"/>
          </a:solidFill>
        </p:spPr>
        <p:txBody>
          <a:bodyPr/>
          <a:lstStyle>
            <a:lvl1pPr marL="0" indent="0">
              <a:buNone/>
              <a:defRPr/>
            </a:lvl1pPr>
          </a:lstStyle>
          <a:p>
            <a:r>
              <a:rPr lang="en-US"/>
              <a:t> </a:t>
            </a:r>
          </a:p>
        </p:txBody>
      </p:sp>
      <p:sp>
        <p:nvSpPr>
          <p:cNvPr id="4" name="Picture Placeholder 2"/>
          <p:cNvSpPr>
            <a:spLocks noGrp="1" noChangeAspect="1"/>
          </p:cNvSpPr>
          <p:nvPr>
            <p:ph type="pic" sz="quarter" idx="12" hasCustomPrompt="1"/>
          </p:nvPr>
        </p:nvSpPr>
        <p:spPr>
          <a:xfrm>
            <a:off x="12640076" y="7317971"/>
            <a:ext cx="9903600" cy="4827600"/>
          </a:xfrm>
          <a:prstGeom prst="rect">
            <a:avLst/>
          </a:prstGeom>
          <a:solidFill>
            <a:srgbClr val="E5E5E5"/>
          </a:solidFill>
        </p:spPr>
        <p:txBody>
          <a:bodyPr/>
          <a:lstStyle>
            <a:lvl1pPr marL="0" indent="0">
              <a:buNone/>
              <a:defRPr/>
            </a:lvl1pPr>
          </a:lstStyle>
          <a:p>
            <a:r>
              <a:rPr lang="en-US"/>
              <a:t> </a:t>
            </a:r>
          </a:p>
        </p:txBody>
      </p:sp>
      <p:sp>
        <p:nvSpPr>
          <p:cNvPr id="6" name="Picture Placeholder 2"/>
          <p:cNvSpPr>
            <a:spLocks noGrp="1" noChangeAspect="1"/>
          </p:cNvSpPr>
          <p:nvPr>
            <p:ph type="pic" sz="quarter" idx="13" hasCustomPrompt="1"/>
          </p:nvPr>
        </p:nvSpPr>
        <p:spPr>
          <a:xfrm>
            <a:off x="1821656" y="1538679"/>
            <a:ext cx="9903600" cy="4827600"/>
          </a:xfrm>
          <a:prstGeom prst="rect">
            <a:avLst/>
          </a:prstGeom>
          <a:solidFill>
            <a:srgbClr val="E5E5E5"/>
          </a:solidFill>
        </p:spPr>
        <p:txBody>
          <a:bodyPr/>
          <a:lstStyle>
            <a:lvl1pPr marL="0" indent="0">
              <a:buNone/>
              <a:defRPr/>
            </a:lvl1pPr>
          </a:lstStyle>
          <a:p>
            <a:r>
              <a:rPr lang="en-US"/>
              <a:t> </a:t>
            </a:r>
          </a:p>
        </p:txBody>
      </p:sp>
      <p:sp>
        <p:nvSpPr>
          <p:cNvPr id="7" name="Picture Placeholder 2"/>
          <p:cNvSpPr>
            <a:spLocks noGrp="1" noChangeAspect="1"/>
          </p:cNvSpPr>
          <p:nvPr>
            <p:ph type="pic" sz="quarter" idx="14" hasCustomPrompt="1"/>
          </p:nvPr>
        </p:nvSpPr>
        <p:spPr>
          <a:xfrm>
            <a:off x="1844881" y="7317971"/>
            <a:ext cx="9903600" cy="482760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chemeClr val="bg1"/>
        </a:solidFill>
        <a:effectLst/>
      </p:bgPr>
    </p:bg>
    <p:spTree>
      <p:nvGrpSpPr>
        <p:cNvPr id="1" name=""/>
        <p:cNvGrpSpPr/>
        <p:nvPr/>
      </p:nvGrpSpPr>
      <p:grpSpPr>
        <a:xfrm>
          <a:off x="0" y="0"/>
          <a:ext cx="0" cy="0"/>
          <a:chOff x="0" y="0"/>
          <a:chExt cx="0" cy="0"/>
        </a:xfrm>
      </p:grpSpPr>
      <p:sp>
        <p:nvSpPr>
          <p:cNvPr id="28" name="yoda.jpg"/>
          <p:cNvSpPr>
            <a:spLocks noGrp="1" noChangeAspect="1"/>
          </p:cNvSpPr>
          <p:nvPr>
            <p:ph type="pic" sz="quarter" idx="16" hasCustomPrompt="1"/>
          </p:nvPr>
        </p:nvSpPr>
        <p:spPr>
          <a:xfrm>
            <a:off x="3409200" y="3682800"/>
            <a:ext cx="6346800" cy="6346800"/>
          </a:xfrm>
          <a:prstGeom prst="rect">
            <a:avLst/>
          </a:prstGeom>
          <a:blipFill dpi="0" rotWithShape="1">
            <a:blip r:embed="rId2"/>
            <a:srcRect/>
            <a:stretch>
              <a:fillRect/>
            </a:stretch>
          </a:blipFill>
        </p:spPr>
        <p:txBody>
          <a:bodyPr lIns="91439" tIns="45719" rIns="91439" bIns="45719" anchor="t">
            <a:noAutofit/>
          </a:bodyPr>
          <a:lstStyle>
            <a:lvl1pPr marL="0" indent="0">
              <a:buFontTx/>
              <a:buNone/>
              <a:defRPr sz="1000">
                <a:latin typeface="Arial" charset="0"/>
                <a:ea typeface="Arial" charset="0"/>
                <a:cs typeface="Arial" charset="0"/>
              </a:defRPr>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2190413" y="5936400"/>
            <a:ext cx="10369550"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a:t>Speaker Name</a:t>
            </a:r>
          </a:p>
        </p:txBody>
      </p:sp>
      <p:sp>
        <p:nvSpPr>
          <p:cNvPr id="2" name="Rectangle 1"/>
          <p:cNvSpPr/>
          <p:nvPr userDrawn="1"/>
        </p:nvSpPr>
        <p:spPr>
          <a:xfrm>
            <a:off x="12190413" y="4168800"/>
            <a:ext cx="8642046" cy="1323439"/>
          </a:xfrm>
          <a:prstGeom prst="rect">
            <a:avLst/>
          </a:prstGeom>
        </p:spPr>
        <p:txBody>
          <a:bodyPr wrap="none">
            <a:spAutoFit/>
          </a:bodyPr>
          <a:lstStyle/>
          <a:p>
            <a:r>
              <a:rPr lang="en-US" sz="8000" b="1" i="0">
                <a:latin typeface="Arial" charset="0"/>
                <a:ea typeface="Arial" charset="0"/>
                <a:cs typeface="Arial" charset="0"/>
              </a:rPr>
              <a:t>Let’s get in touch</a:t>
            </a:r>
          </a:p>
        </p:txBody>
      </p:sp>
      <p:sp>
        <p:nvSpPr>
          <p:cNvPr id="9" name="Subtitle"/>
          <p:cNvSpPr>
            <a:spLocks noGrp="1"/>
          </p:cNvSpPr>
          <p:nvPr>
            <p:ph type="body" sz="quarter" idx="20" hasCustomPrompt="1"/>
          </p:nvPr>
        </p:nvSpPr>
        <p:spPr>
          <a:xfrm>
            <a:off x="13503349" y="7293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err="1"/>
              <a:t>email@pgs-soft.com</a:t>
            </a:r>
            <a:endParaRPr lang="en-US"/>
          </a:p>
        </p:txBody>
      </p:sp>
      <p:sp>
        <p:nvSpPr>
          <p:cNvPr id="10" name="Subtitle"/>
          <p:cNvSpPr>
            <a:spLocks noGrp="1"/>
          </p:cNvSpPr>
          <p:nvPr>
            <p:ph type="body" sz="quarter" idx="21" hasCustomPrompt="1"/>
          </p:nvPr>
        </p:nvSpPr>
        <p:spPr>
          <a:xfrm>
            <a:off x="13503349" y="8409600"/>
            <a:ext cx="9056614" cy="1015663"/>
          </a:xfrm>
          <a:prstGeom prst="rect">
            <a:avLst/>
          </a:prstGeom>
        </p:spPr>
        <p:txBody>
          <a:bodyPr anchor="ctr" anchorCtr="0">
            <a:norm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150" baseline="0">
                <a:solidFill>
                  <a:srgbClr val="141414"/>
                </a:solidFill>
                <a:latin typeface="Arial" charset="0"/>
                <a:ea typeface="Arial" charset="0"/>
                <a:cs typeface="Arial" charset="0"/>
              </a:defRPr>
            </a:lvl1pPr>
          </a:lstStyle>
          <a:p>
            <a:r>
              <a:rPr lang="en-US"/>
              <a:t>@</a:t>
            </a:r>
            <a:r>
              <a:rPr lang="en-US" err="1"/>
              <a:t>twitterhandle</a:t>
            </a:r>
            <a:endParaRPr lang="en-US"/>
          </a:p>
        </p:txBody>
      </p:sp>
      <p:pic>
        <p:nvPicPr>
          <p:cNvPr id="4" name="Picture 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2192000" y="7486719"/>
            <a:ext cx="1015200" cy="629424"/>
          </a:xfrm>
          <a:prstGeom prst="rect">
            <a:avLst/>
          </a:prstGeom>
        </p:spPr>
      </p:pic>
      <p:pic>
        <p:nvPicPr>
          <p:cNvPr id="5" name="Picture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12190413" y="8485971"/>
            <a:ext cx="1015200" cy="862920"/>
          </a:xfrm>
          <a:prstGeom prst="rect">
            <a:avLst/>
          </a:prstGeom>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Questions">
    <p:bg>
      <p:bgPr>
        <a:solidFill>
          <a:schemeClr val="bg1"/>
        </a:solidFill>
        <a:effectLst/>
      </p:bgPr>
    </p:bg>
    <p:spTree>
      <p:nvGrpSpPr>
        <p:cNvPr id="1" name=""/>
        <p:cNvGrpSpPr/>
        <p:nvPr/>
      </p:nvGrpSpPr>
      <p:grpSpPr>
        <a:xfrm>
          <a:off x="0" y="0"/>
          <a:ext cx="0" cy="0"/>
          <a:chOff x="0" y="0"/>
          <a:chExt cx="0" cy="0"/>
        </a:xfrm>
      </p:grpSpPr>
      <p:pic>
        <p:nvPicPr>
          <p:cNvPr id="11" name="questions.pdf" descr="question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80314" y="3683000"/>
            <a:ext cx="6023428" cy="6350000"/>
          </a:xfrm>
          <a:prstGeom prst="rect">
            <a:avLst/>
          </a:prstGeom>
          <a:ln w="12700">
            <a:miter lim="400000"/>
          </a:ln>
        </p:spPr>
      </p:pic>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_White-empty">
    <p:bg>
      <p:bgPr>
        <a:solidFill>
          <a:schemeClr val="bg1"/>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Confidential to PGS employees">
    <p:bg>
      <p:bgPr>
        <a:solidFill>
          <a:schemeClr val="bg1"/>
        </a:solidFill>
        <a:effectLst/>
      </p:bgPr>
    </p:bg>
    <p:spTree>
      <p:nvGrpSpPr>
        <p:cNvPr id="1" name=""/>
        <p:cNvGrpSpPr/>
        <p:nvPr/>
      </p:nvGrpSpPr>
      <p:grpSpPr>
        <a:xfrm>
          <a:off x="0" y="0"/>
          <a:ext cx="0" cy="0"/>
          <a:chOff x="0" y="0"/>
          <a:chExt cx="0" cy="0"/>
        </a:xfrm>
      </p:grpSpPr>
      <p:pic>
        <p:nvPicPr>
          <p:cNvPr id="4" name="no-tweets.pdf" descr="no-tweets.pd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6932" y="3683000"/>
            <a:ext cx="5619470" cy="6350000"/>
          </a:xfrm>
          <a:prstGeom prst="rect">
            <a:avLst/>
          </a:prstGeom>
          <a:ln w="12700">
            <a:miter lim="400000"/>
          </a:ln>
        </p:spPr>
      </p:pic>
      <p:sp>
        <p:nvSpPr>
          <p:cNvPr id="5" name="Subtitle"/>
          <p:cNvSpPr>
            <a:spLocks noGrp="1"/>
          </p:cNvSpPr>
          <p:nvPr>
            <p:ph type="body" sz="quarter" idx="19" hasCustomPrompt="1"/>
          </p:nvPr>
        </p:nvSpPr>
        <p:spPr>
          <a:xfrm>
            <a:off x="12182291" y="5457617"/>
            <a:ext cx="10369550" cy="2800767"/>
          </a:xfrm>
          <a:prstGeom prst="rect">
            <a:avLst/>
          </a:prstGeom>
        </p:spPr>
        <p:txBody>
          <a:bodyPr anchor="ctr"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3600" b="1" i="0" spc="-36" baseline="0">
                <a:solidFill>
                  <a:srgbClr val="141414"/>
                </a:solidFill>
                <a:latin typeface="Arial" charset="0"/>
                <a:ea typeface="Arial" charset="0"/>
                <a:cs typeface="Arial" charset="0"/>
              </a:defRPr>
            </a:lvl1pPr>
          </a:lstStyle>
          <a:p>
            <a:pPr algn="l">
              <a:defRPr sz="3600" b="1" spc="-36"/>
            </a:pPr>
            <a:r>
              <a:rPr lang="en-US" sz="8000">
                <a:latin typeface="Arial" charset="0"/>
                <a:ea typeface="Arial" charset="0"/>
                <a:cs typeface="Arial" charset="0"/>
              </a:rPr>
              <a:t>Confidential</a:t>
            </a:r>
          </a:p>
          <a:p>
            <a:pPr algn="l">
              <a:defRPr sz="3600" b="1" spc="-36"/>
            </a:pPr>
            <a:r>
              <a:rPr lang="en-US" sz="4800" b="0">
                <a:latin typeface="Arial" charset="0"/>
                <a:ea typeface="Arial" charset="0"/>
                <a:cs typeface="Arial" charset="0"/>
              </a:rPr>
              <a:t>Next slides are private. </a:t>
            </a:r>
            <a:br>
              <a:rPr lang="en-US" sz="4800" b="0">
                <a:latin typeface="Arial" charset="0"/>
                <a:ea typeface="Arial" charset="0"/>
                <a:cs typeface="Arial" charset="0"/>
              </a:rPr>
            </a:br>
            <a:r>
              <a:rPr lang="en-US" sz="4800" b="0">
                <a:latin typeface="Arial" charset="0"/>
                <a:ea typeface="Arial" charset="0"/>
                <a:cs typeface="Arial" charset="0"/>
              </a:rPr>
              <a:t>No tweets, photos, sharing etc.</a:t>
            </a:r>
            <a:endParaRPr lang="en-US" sz="3600" b="0">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Confidential Bar Use Example">
    <p:bg>
      <p:bgPr>
        <a:solidFill>
          <a:schemeClr val="bg1"/>
        </a:solidFill>
        <a:effectLst/>
      </p:bgPr>
    </p:bg>
    <p:spTree>
      <p:nvGrpSpPr>
        <p:cNvPr id="1" name=""/>
        <p:cNvGrpSpPr/>
        <p:nvPr/>
      </p:nvGrpSpPr>
      <p:grpSpPr>
        <a:xfrm>
          <a:off x="0" y="0"/>
          <a:ext cx="0" cy="0"/>
          <a:chOff x="0" y="0"/>
          <a:chExt cx="0" cy="0"/>
        </a:xfrm>
      </p:grpSpPr>
      <p:sp>
        <p:nvSpPr>
          <p:cNvPr id="5" name="Rectangle"/>
          <p:cNvSpPr>
            <a:spLocks noGrp="1"/>
          </p:cNvSpPr>
          <p:nvPr>
            <p:ph type="body" sz="quarter" idx="24" hasCustomPrompt="1"/>
          </p:nvPr>
        </p:nvSpPr>
        <p:spPr>
          <a:xfrm>
            <a:off x="0" y="0"/>
            <a:ext cx="24379200" cy="1519200"/>
          </a:xfrm>
          <a:prstGeom prst="roundRect">
            <a:avLst>
              <a:gd name="adj" fmla="val 0"/>
            </a:avLst>
          </a:prstGeom>
          <a:solidFill>
            <a:srgbClr val="D84617"/>
          </a:solidFill>
          <a:ln w="12700">
            <a:noFill/>
          </a:ln>
        </p:spPr>
        <p:txBody>
          <a:bodyPr lIns="720000" tIns="720000" rIns="720000" bIns="720000" anchor="ctr">
            <a:noAutofit/>
          </a:bodyPr>
          <a:lstStyle>
            <a:lvl1pPr marL="0" indent="0" algn="ctr" defTabSz="825500">
              <a:spcBef>
                <a:spcPts val="0"/>
              </a:spcBef>
              <a:buSzTx/>
              <a:buNone/>
              <a:defRPr lang="en-US" sz="3600" b="1" spc="-36">
                <a:solidFill>
                  <a:schemeClr val="bg1"/>
                </a:solidFill>
                <a:effectLst/>
                <a:latin typeface="Arial" charset="0"/>
                <a:ea typeface="Arial" charset="0"/>
                <a:cs typeface="Arial" charset="0"/>
              </a:defRPr>
            </a:lvl1pPr>
          </a:lstStyle>
          <a:p>
            <a:pPr algn="ctr">
              <a:defRPr sz="3600" b="1" spc="-36"/>
            </a:pPr>
            <a:r>
              <a:rPr lang="en-US" sz="4800">
                <a:solidFill>
                  <a:schemeClr val="bg1"/>
                </a:solidFill>
                <a:latin typeface="Arial" charset="0"/>
                <a:ea typeface="Arial" charset="0"/>
                <a:cs typeface="Arial" charset="0"/>
              </a:rPr>
              <a:t>CONFIDENTIAL - DO NOT SHARE</a:t>
            </a:r>
            <a:endParaRPr lang="en-US" sz="4800" b="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_Blue-center">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7" name="Group 6"/>
          <p:cNvGrpSpPr/>
          <p:nvPr userDrawn="1"/>
        </p:nvGrpSpPr>
        <p:grpSpPr>
          <a:xfrm>
            <a:off x="8856000" y="12042000"/>
            <a:ext cx="5646902" cy="533400"/>
            <a:chOff x="16630538" y="12039600"/>
            <a:chExt cx="5646902" cy="533400"/>
          </a:xfrm>
        </p:grpSpPr>
        <p:sp>
          <p:nvSpPr>
            <p:cNvPr id="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_Blue-right">
    <p:bg>
      <p:bgPr>
        <a:solidFill>
          <a:srgbClr val="140A6C"/>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_Blue-empty">
    <p:bg>
      <p:bgPr>
        <a:solidFill>
          <a:srgbClr val="140A6C"/>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ig Stat Blue">
    <p:bg>
      <p:bgPr>
        <a:solidFill>
          <a:srgbClr val="140A6C"/>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ig Stat Red">
    <p:bg>
      <p:bgPr>
        <a:solidFill>
          <a:srgbClr val="D84617"/>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ig Stat Green">
    <p:bg>
      <p:bgPr>
        <a:solidFill>
          <a:srgbClr val="0ABC5E"/>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ig Stat Yellow">
    <p:bg>
      <p:bgPr>
        <a:solidFill>
          <a:srgbClr val="FFAB19"/>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sp>
        <p:nvSpPr>
          <p:cNvPr id="6" name="Title 1"/>
          <p:cNvSpPr>
            <a:spLocks noGrp="1"/>
          </p:cNvSpPr>
          <p:nvPr>
            <p:ph type="ctrTitle" hasCustomPrompt="1"/>
          </p:nvPr>
        </p:nvSpPr>
        <p:spPr>
          <a:xfrm>
            <a:off x="1821600" y="2102400"/>
            <a:ext cx="20737513" cy="7017306"/>
          </a:xfrm>
          <a:prstGeom prst="rect">
            <a:avLst/>
          </a:prstGeom>
        </p:spPr>
        <p:txBody>
          <a:bodyPr anchor="ctr">
            <a:normAutofit/>
          </a:bodyPr>
          <a:lstStyle>
            <a:lvl1pPr algn="ctr">
              <a:defRPr sz="50000" b="1" i="0" spc="-300">
                <a:solidFill>
                  <a:schemeClr val="bg1"/>
                </a:solidFill>
                <a:latin typeface="Arial" charset="0"/>
                <a:ea typeface="Arial" charset="0"/>
                <a:cs typeface="Arial" charset="0"/>
              </a:defRPr>
            </a:lvl1pPr>
          </a:lstStyle>
          <a:p>
            <a:r>
              <a:rPr lang="en-US"/>
              <a:t>2017</a:t>
            </a:r>
          </a:p>
        </p:txBody>
      </p:sp>
      <p:sp>
        <p:nvSpPr>
          <p:cNvPr id="7" name="Subtitle"/>
          <p:cNvSpPr>
            <a:spLocks noGrp="1"/>
          </p:cNvSpPr>
          <p:nvPr>
            <p:ph type="body" sz="quarter" idx="18" hasCustomPrompt="1"/>
          </p:nvPr>
        </p:nvSpPr>
        <p:spPr>
          <a:xfrm>
            <a:off x="1822450" y="9648000"/>
            <a:ext cx="2073751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super awesome things</a:t>
            </a:r>
          </a:p>
        </p:txBody>
      </p:sp>
      <p:grpSp>
        <p:nvGrpSpPr>
          <p:cNvPr id="8" name="Group 7"/>
          <p:cNvGrpSpPr/>
          <p:nvPr userDrawn="1"/>
        </p:nvGrpSpPr>
        <p:grpSpPr>
          <a:xfrm>
            <a:off x="8856000" y="12042000"/>
            <a:ext cx="5646902" cy="533400"/>
            <a:chOff x="16630538" y="12039600"/>
            <a:chExt cx="5646902" cy="533400"/>
          </a:xfrm>
        </p:grpSpPr>
        <p:sp>
          <p:nvSpPr>
            <p:cNvPr id="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ig Statement with Illustration_White">
    <p:bg>
      <p:bgPr>
        <a:solidFill>
          <a:schemeClr val="bg1"/>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rgbClr val="141414"/>
                </a:solidFill>
                <a:latin typeface="Arial" charset="0"/>
                <a:ea typeface="Arial" charset="0"/>
                <a:cs typeface="Arial" charset="0"/>
              </a:defRPr>
            </a:lvl1pPr>
          </a:lstStyle>
          <a:p>
            <a:r>
              <a:rPr lang="en-US"/>
              <a:t>Use illustrations that are in a good quality to support point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utro">
    <p:bg>
      <p:bgPr>
        <a:solidFill>
          <a:srgbClr val="FF762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a:t>Thank you!</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02974" y="1183065"/>
            <a:ext cx="4175424" cy="2778740"/>
          </a:xfrm>
          <a:prstGeom prst="rect">
            <a:avLst/>
          </a:prstGeom>
        </p:spPr>
      </p:pic>
      <p:sp>
        <p:nvSpPr>
          <p:cNvPr id="13" name="Subtitle"/>
          <p:cNvSpPr>
            <a:spLocks noGrp="1"/>
          </p:cNvSpPr>
          <p:nvPr>
            <p:ph type="body" sz="quarter" idx="17" hasCustomPrompt="1"/>
          </p:nvPr>
        </p:nvSpPr>
        <p:spPr>
          <a:xfrm>
            <a:off x="1821600" y="11505600"/>
            <a:ext cx="2073836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800" b="1" i="0" spc="-48">
                <a:solidFill>
                  <a:schemeClr val="bg1"/>
                </a:solidFill>
                <a:latin typeface="Arial" charset="0"/>
                <a:ea typeface="Arial" charset="0"/>
                <a:cs typeface="Arial" charset="0"/>
              </a:defRPr>
            </a:lvl1pPr>
          </a:lstStyle>
          <a:p>
            <a:r>
              <a:rPr lang="en-US"/>
              <a:t>SPEAKER TITLE  ·  @SOCIALMEDIA</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6" name="Subtitle"/>
          <p:cNvSpPr>
            <a:spLocks noGrp="1"/>
          </p:cNvSpPr>
          <p:nvPr>
            <p:ph type="body" sz="quarter" idx="18" hasCustomPrompt="1"/>
          </p:nvPr>
        </p:nvSpPr>
        <p:spPr>
          <a:xfrm>
            <a:off x="1821600" y="7452000"/>
            <a:ext cx="20737513" cy="830997"/>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Go visit </a:t>
            </a:r>
            <a:r>
              <a:rPr lang="en-US" err="1"/>
              <a:t>pgs-soft.com</a:t>
            </a:r>
            <a:endParaRPr lang="en-US"/>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with Illustration_Black">
    <p:bg>
      <p:bgPr>
        <a:solidFill>
          <a:srgbClr val="141414"/>
        </a:solidFill>
        <a:effectLst/>
      </p:bgPr>
    </p:bg>
    <p:spTree>
      <p:nvGrpSpPr>
        <p:cNvPr id="1" name=""/>
        <p:cNvGrpSpPr/>
        <p:nvPr/>
      </p:nvGrpSpPr>
      <p:grpSpPr>
        <a:xfrm>
          <a:off x="0" y="0"/>
          <a:ext cx="0" cy="0"/>
          <a:chOff x="0" y="0"/>
          <a:chExt cx="0" cy="0"/>
        </a:xfrm>
      </p:grpSpPr>
      <p:sp>
        <p:nvSpPr>
          <p:cNvPr id="12" name="yoda.jpg"/>
          <p:cNvSpPr>
            <a:spLocks noGrp="1"/>
          </p:cNvSpPr>
          <p:nvPr>
            <p:ph type="pic" sz="quarter" idx="16" hasCustomPrompt="1"/>
          </p:nvPr>
        </p:nvSpPr>
        <p:spPr>
          <a:xfrm>
            <a:off x="16617600" y="3369600"/>
            <a:ext cx="5137200" cy="3776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12314749"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a:solidFill>
                  <a:schemeClr val="bg1"/>
                </a:solidFill>
                <a:latin typeface="Arial" charset="0"/>
                <a:ea typeface="Arial" charset="0"/>
                <a:cs typeface="Arial" charset="0"/>
              </a:defRPr>
            </a:lvl1pPr>
          </a:lstStyle>
          <a:p>
            <a:r>
              <a:rPr lang="en-US"/>
              <a:t>Use illustrations that are in a good quality to support point</a:t>
            </a:r>
          </a:p>
        </p:txBody>
      </p:sp>
      <p:grpSp>
        <p:nvGrpSpPr>
          <p:cNvPr id="11" name="Group 10"/>
          <p:cNvGrpSpPr/>
          <p:nvPr userDrawn="1"/>
        </p:nvGrpSpPr>
        <p:grpSpPr>
          <a:xfrm>
            <a:off x="16630538"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me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a:t>This is a big statement slide. Use light background for lighter points.</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ig Statement_Black">
    <p:bg>
      <p:bgPr>
        <a:solidFill>
          <a:srgbClr val="141414"/>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1790000"/>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CONTEXT</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14609" y="11972766"/>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a:t>This is a big statement slide. Use dark background for bolder points.</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ourced Point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a:t>This is a reference point slide. Likely will be from a site, book, talk, etc.</a:t>
            </a:r>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ourced Point_Blue">
    <p:bg>
      <p:bgPr>
        <a:solidFill>
          <a:srgbClr val="140A6C"/>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Source Book, Source Author, Other relevant info</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20737513" cy="9217793"/>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a:t>This is a reference point slide. Likely will be from a site, book, talk, etc.</a:t>
            </a:r>
          </a:p>
        </p:txBody>
      </p:sp>
      <p:grpSp>
        <p:nvGrpSpPr>
          <p:cNvPr id="11" name="Group 10"/>
          <p:cNvGrpSpPr/>
          <p:nvPr userDrawn="1"/>
        </p:nvGrpSpPr>
        <p:grpSpPr>
          <a:xfrm>
            <a:off x="16630538"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_Whit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1750046" y="11790000"/>
            <a:ext cx="14041164"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a:solidFill>
                  <a:srgbClr val="141414"/>
                </a:solidFill>
                <a:latin typeface="Arial" charset="0"/>
                <a:ea typeface="Arial" charset="0"/>
                <a:cs typeface="Arial" charset="0"/>
              </a:defRPr>
            </a:lvl1pPr>
          </a:lstStyle>
          <a:p>
            <a:r>
              <a:rPr lang="en-US"/>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7" name="Line"/>
          <p:cNvSpPr/>
          <p:nvPr userDrawn="1"/>
        </p:nvSpPr>
        <p:spPr>
          <a:xfrm>
            <a:off x="1822054" y="11450636"/>
            <a:ext cx="1273087"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1546214" y="10371810"/>
            <a:ext cx="1086152" cy="814614"/>
          </a:xfrm>
          <a:prstGeom prst="rect">
            <a:avLst/>
          </a:prstGeom>
        </p:spPr>
      </p:pic>
      <p:sp>
        <p:nvSpPr>
          <p:cNvPr id="21" name="Subtitle"/>
          <p:cNvSpPr>
            <a:spLocks noGrp="1"/>
          </p:cNvSpPr>
          <p:nvPr>
            <p:ph type="body" sz="quarter" idx="18" hasCustomPrompt="1"/>
          </p:nvPr>
        </p:nvSpPr>
        <p:spPr>
          <a:xfrm>
            <a:off x="3693600"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a:t>This is a quote slide. </a:t>
            </a:r>
            <a:br>
              <a:rPr lang="en-US"/>
            </a:br>
            <a:r>
              <a:rPr lang="en-US"/>
              <a:t>Keep it tweetable.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_Blue">
    <p:bg>
      <p:bgPr>
        <a:solidFill>
          <a:srgbClr val="140A6C"/>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1728788"/>
            <a:ext cx="2673600" cy="2005200"/>
          </a:xfrm>
          <a:prstGeom prst="rect">
            <a:avLst/>
          </a:prstGeom>
        </p:spPr>
      </p:pic>
      <p:sp>
        <p:nvSpPr>
          <p:cNvPr id="13" name="Subtitle"/>
          <p:cNvSpPr>
            <a:spLocks noGrp="1"/>
          </p:cNvSpPr>
          <p:nvPr>
            <p:ph type="body" sz="quarter" idx="17" hasCustomPrompt="1"/>
          </p:nvPr>
        </p:nvSpPr>
        <p:spPr>
          <a:xfrm>
            <a:off x="1822450" y="11790000"/>
            <a:ext cx="13681124" cy="830997"/>
          </a:xfrm>
          <a:prstGeom prst="rect">
            <a:avLst/>
          </a:prstGeom>
        </p:spPr>
        <p:txBody>
          <a:bodyPr anchor="ctr" anchorCtr="0">
            <a:noAutofit/>
          </a:bodyPr>
          <a:lstStyle>
            <a:lvl1pPr marL="0" marR="0" indent="0" algn="l" defTabSz="825500" rtl="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Author Name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12" name="Line"/>
          <p:cNvSpPr/>
          <p:nvPr userDrawn="1"/>
        </p:nvSpPr>
        <p:spPr>
          <a:xfrm>
            <a:off x="1822054" y="11450636"/>
            <a:ext cx="1273087" cy="1"/>
          </a:xfrm>
          <a:prstGeom prst="line">
            <a:avLst/>
          </a:prstGeom>
          <a:ln w="101600">
            <a:solidFill>
              <a:srgbClr val="1464BC"/>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grpSp>
        <p:nvGrpSpPr>
          <p:cNvPr id="14" name="Group 13"/>
          <p:cNvGrpSpPr/>
          <p:nvPr userDrawn="1"/>
        </p:nvGrpSpPr>
        <p:grpSpPr>
          <a:xfrm>
            <a:off x="16630538" y="12042000"/>
            <a:ext cx="5646902" cy="533400"/>
            <a:chOff x="16630538" y="12039600"/>
            <a:chExt cx="5646902" cy="533400"/>
          </a:xfrm>
        </p:grpSpPr>
        <p:sp>
          <p:nvSpPr>
            <p:cNvPr id="1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pic>
        <p:nvPicPr>
          <p:cNvPr id="2" name="Picture 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10800000">
            <a:off x="21546214" y="10370517"/>
            <a:ext cx="1086152" cy="817200"/>
          </a:xfrm>
          <a:prstGeom prst="rect">
            <a:avLst/>
          </a:prstGeom>
        </p:spPr>
      </p:pic>
      <p:sp>
        <p:nvSpPr>
          <p:cNvPr id="21" name="Subtitle"/>
          <p:cNvSpPr>
            <a:spLocks noGrp="1"/>
          </p:cNvSpPr>
          <p:nvPr>
            <p:ph type="body" sz="quarter" idx="18" hasCustomPrompt="1"/>
          </p:nvPr>
        </p:nvSpPr>
        <p:spPr>
          <a:xfrm>
            <a:off x="3694262" y="1728788"/>
            <a:ext cx="18864000" cy="9216000"/>
          </a:xfrm>
          <a:prstGeom prst="rect">
            <a:avLst/>
          </a:prstGeom>
        </p:spPr>
        <p:txBody>
          <a:bodyPr anchor="t" anchorCtr="0">
            <a:norm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a:t>This is a quote slide.</a:t>
            </a:r>
            <a:br>
              <a:rPr lang="en-US"/>
            </a:br>
            <a:r>
              <a:rPr lang="en-US"/>
              <a:t>Keep it tweetable.</a:t>
            </a:r>
          </a:p>
        </p:txBody>
      </p: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tement with Supporting Text_White">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1"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a:t>Big statement with support.</a:t>
            </a:r>
          </a:p>
        </p:txBody>
      </p:sp>
      <p:sp>
        <p:nvSpPr>
          <p:cNvPr id="11" name="Subtitle"/>
          <p:cNvSpPr>
            <a:spLocks noGrp="1"/>
          </p:cNvSpPr>
          <p:nvPr>
            <p:ph type="body" sz="quarter" idx="19" hasCustomPrompt="1"/>
          </p:nvPr>
        </p:nvSpPr>
        <p:spPr>
          <a:xfrm>
            <a:off x="12765600" y="19455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a:solidFill>
                  <a:srgbClr val="141414"/>
                </a:solidFill>
                <a:effectLst/>
                <a:latin typeface="Arial" charset="0"/>
              </a:rPr>
              <a:t>Talking point</a:t>
            </a:r>
            <a:endParaRPr lang="en-US" sz="6000">
              <a:solidFill>
                <a:srgbClr val="141414"/>
              </a:solidFill>
              <a:effectLst/>
              <a:latin typeface="Arial" charset="0"/>
            </a:endParaRPr>
          </a:p>
          <a:p>
            <a:r>
              <a:rPr lang="en-US">
                <a:solidFill>
                  <a:srgbClr val="141414"/>
                </a:solidFill>
                <a:effectLst/>
                <a:latin typeface="Arial" charset="0"/>
              </a:rPr>
              <a:t>Supporting info for talking point.</a:t>
            </a:r>
          </a:p>
          <a:p>
            <a:r>
              <a:rPr lang="en-US">
                <a:solidFill>
                  <a:srgbClr val="141414"/>
                </a:solidFill>
                <a:effectLst/>
                <a:latin typeface="Arial" charset="0"/>
              </a:rPr>
              <a:t>Second line.</a:t>
            </a:r>
          </a:p>
        </p:txBody>
      </p:sp>
      <p:sp>
        <p:nvSpPr>
          <p:cNvPr id="12" name="Subtitle"/>
          <p:cNvSpPr>
            <a:spLocks noGrp="1"/>
          </p:cNvSpPr>
          <p:nvPr>
            <p:ph type="body" sz="quarter" idx="20" hasCustomPrompt="1"/>
          </p:nvPr>
        </p:nvSpPr>
        <p:spPr>
          <a:xfrm>
            <a:off x="12765600" y="5310874"/>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a:solidFill>
                  <a:srgbClr val="141414">
                    <a:alpha val="30000"/>
                  </a:srgbClr>
                </a:solidFill>
                <a:effectLst/>
                <a:latin typeface="Arial" charset="0"/>
              </a:rPr>
              <a:t>Talking point</a:t>
            </a:r>
            <a:endParaRPr lang="en-US" sz="6000">
              <a:solidFill>
                <a:srgbClr val="141414">
                  <a:alpha val="30000"/>
                </a:srgbClr>
              </a:solidFill>
              <a:effectLst/>
              <a:latin typeface="Arial" charset="0"/>
            </a:endParaRPr>
          </a:p>
          <a:p>
            <a:r>
              <a:rPr lang="en-US">
                <a:solidFill>
                  <a:srgbClr val="141414">
                    <a:alpha val="30000"/>
                  </a:srgbClr>
                </a:solidFill>
                <a:effectLst/>
                <a:latin typeface="Arial" charset="0"/>
              </a:rPr>
              <a:t>Manage audience focus</a:t>
            </a:r>
            <a:r>
              <a:rPr lang="en-US" baseline="0">
                <a:solidFill>
                  <a:srgbClr val="141414">
                    <a:alpha val="30000"/>
                  </a:srgbClr>
                </a:solidFill>
                <a:effectLst/>
                <a:latin typeface="Arial" charset="0"/>
              </a:rPr>
              <a:t> by reducing to 70% transparency. Use no more than 2 lines.</a:t>
            </a:r>
            <a:endParaRPr lang="en-US">
              <a:solidFill>
                <a:srgbClr val="141414">
                  <a:alpha val="30000"/>
                </a:srgb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alpha val="30000"/>
                  </a:srgbClr>
                </a:solidFill>
                <a:latin typeface="Arial" charset="0"/>
                <a:ea typeface="Arial" charset="0"/>
                <a:cs typeface="Arial" charset="0"/>
              </a:defRPr>
            </a:lvl1pPr>
          </a:lstStyle>
          <a:p>
            <a:r>
              <a:rPr lang="en-US" sz="6000" b="1">
                <a:solidFill>
                  <a:srgbClr val="141414">
                    <a:alpha val="30000"/>
                  </a:srgbClr>
                </a:solidFill>
                <a:effectLst/>
                <a:latin typeface="Arial" charset="0"/>
              </a:rPr>
              <a:t>Talking point</a:t>
            </a:r>
            <a:endParaRPr lang="en-US" sz="6000">
              <a:solidFill>
                <a:srgbClr val="141414">
                  <a:alpha val="30000"/>
                </a:srgbClr>
              </a:solidFill>
              <a:effectLst/>
              <a:latin typeface="Arial" charset="0"/>
            </a:endParaRPr>
          </a:p>
          <a:p>
            <a:r>
              <a:rPr lang="en-US">
                <a:solidFill>
                  <a:srgbClr val="141414">
                    <a:alpha val="30000"/>
                  </a:srgbClr>
                </a:solidFill>
                <a:effectLst/>
                <a:latin typeface="Arial" charset="0"/>
              </a:rPr>
              <a:t>Stay consistent with using the light or dark throughout the related big statement.</a:t>
            </a:r>
          </a:p>
        </p:txBody>
      </p:sp>
      <p:sp>
        <p:nvSpPr>
          <p:cNvPr id="15"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tatement with Supporting Text_Black">
    <p:bg>
      <p:bgPr>
        <a:solidFill>
          <a:srgbClr val="141414"/>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extLst>
              <a:ext uri="{28A0092B-C50C-407E-A947-70E740481C1C}">
                <a14:useLocalDpi xmlns:a14="http://schemas.microsoft.com/office/drawing/2010/main"/>
              </a:ext>
            </a:extLst>
          </a:blip>
          <a:stretch>
            <a:fillRect/>
          </a:stretch>
        </p:blipFill>
        <p:spPr>
          <a:xfrm>
            <a:off x="1822450" y="9917100"/>
            <a:ext cx="1543864" cy="254160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822450" y="1728788"/>
            <a:ext cx="9572400" cy="759326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a:t>Big statement with support.</a:t>
            </a:r>
          </a:p>
        </p:txBody>
      </p:sp>
      <p:sp>
        <p:nvSpPr>
          <p:cNvPr id="11" name="Subtitle"/>
          <p:cNvSpPr>
            <a:spLocks noGrp="1"/>
          </p:cNvSpPr>
          <p:nvPr>
            <p:ph type="body" sz="quarter" idx="19" hasCustomPrompt="1"/>
          </p:nvPr>
        </p:nvSpPr>
        <p:spPr>
          <a:xfrm>
            <a:off x="12765600" y="1945581"/>
            <a:ext cx="9849600" cy="2215991"/>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r>
              <a:rPr lang="en-US" sz="6600" b="1" i="0">
                <a:solidFill>
                  <a:schemeClr val="bg1"/>
                </a:solidFill>
                <a:latin typeface="Arial" charset="0"/>
                <a:ea typeface="Arial" charset="0"/>
                <a:cs typeface="Arial" charset="0"/>
              </a:rPr>
              <a:t>Spacing</a:t>
            </a:r>
          </a:p>
          <a:p>
            <a:r>
              <a:rPr lang="en-US" sz="3600" b="0" i="0">
                <a:solidFill>
                  <a:schemeClr val="bg1"/>
                </a:solidFill>
                <a:latin typeface="Arial" charset="0"/>
                <a:ea typeface="Arial" charset="0"/>
                <a:cs typeface="Arial" charset="0"/>
              </a:rPr>
              <a:t>Hold down *Shift* to drag when moving the bar to make sure it stays properly aligned.</a:t>
            </a:r>
          </a:p>
        </p:txBody>
      </p:sp>
      <p:sp>
        <p:nvSpPr>
          <p:cNvPr id="12" name="Subtitle"/>
          <p:cNvSpPr>
            <a:spLocks noGrp="1"/>
          </p:cNvSpPr>
          <p:nvPr>
            <p:ph type="body" sz="quarter" idx="20" hasCustomPrompt="1"/>
          </p:nvPr>
        </p:nvSpPr>
        <p:spPr>
          <a:xfrm>
            <a:off x="12765600" y="5491448"/>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a:solidFill>
                  <a:schemeClr val="bg1">
                    <a:alpha val="30000"/>
                  </a:schemeClr>
                </a:solidFill>
                <a:effectLst/>
                <a:latin typeface="Arial" charset="0"/>
              </a:rPr>
              <a:t>Talking point</a:t>
            </a:r>
            <a:endParaRPr lang="en-US" sz="6000">
              <a:solidFill>
                <a:schemeClr val="bg1">
                  <a:alpha val="30000"/>
                </a:schemeClr>
              </a:solidFill>
              <a:effectLst/>
              <a:latin typeface="Arial" charset="0"/>
            </a:endParaRPr>
          </a:p>
          <a:p>
            <a:r>
              <a:rPr lang="en-US">
                <a:solidFill>
                  <a:schemeClr val="bg1">
                    <a:alpha val="30000"/>
                  </a:schemeClr>
                </a:solidFill>
                <a:effectLst/>
                <a:latin typeface="Arial" charset="0"/>
              </a:rPr>
              <a:t>Manage audience focus</a:t>
            </a:r>
            <a:r>
              <a:rPr lang="en-US" baseline="0">
                <a:solidFill>
                  <a:schemeClr val="bg1">
                    <a:alpha val="30000"/>
                  </a:schemeClr>
                </a:solidFill>
                <a:effectLst/>
                <a:latin typeface="Arial" charset="0"/>
              </a:rPr>
              <a:t> by reducing to 70% transparency. Use no more than 2 lines.</a:t>
            </a:r>
            <a:endParaRPr lang="en-US">
              <a:solidFill>
                <a:schemeClr val="bg1">
                  <a:alpha val="30000"/>
                </a:schemeClr>
              </a:solidFill>
              <a:effectLst/>
              <a:latin typeface="Arial" charset="0"/>
            </a:endParaRPr>
          </a:p>
        </p:txBody>
      </p:sp>
      <p:sp>
        <p:nvSpPr>
          <p:cNvPr id="14" name="Subtitle"/>
          <p:cNvSpPr>
            <a:spLocks noGrp="1"/>
          </p:cNvSpPr>
          <p:nvPr>
            <p:ph type="body" sz="quarter" idx="21" hasCustomPrompt="1"/>
          </p:nvPr>
        </p:nvSpPr>
        <p:spPr>
          <a:xfrm>
            <a:off x="12765600" y="8944981"/>
            <a:ext cx="98496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alpha val="30000"/>
                  </a:schemeClr>
                </a:solidFill>
                <a:latin typeface="Arial" charset="0"/>
                <a:ea typeface="Arial" charset="0"/>
                <a:cs typeface="Arial" charset="0"/>
              </a:defRPr>
            </a:lvl1pPr>
          </a:lstStyle>
          <a:p>
            <a:r>
              <a:rPr lang="en-US" sz="6000" b="1">
                <a:solidFill>
                  <a:schemeClr val="bg1">
                    <a:alpha val="30000"/>
                  </a:schemeClr>
                </a:solidFill>
                <a:effectLst/>
                <a:latin typeface="Arial" charset="0"/>
              </a:rPr>
              <a:t>Talking point</a:t>
            </a:r>
            <a:endParaRPr lang="en-US" sz="6000">
              <a:solidFill>
                <a:schemeClr val="bg1">
                  <a:alpha val="30000"/>
                </a:schemeClr>
              </a:solidFill>
              <a:effectLst/>
              <a:latin typeface="Arial" charset="0"/>
            </a:endParaRPr>
          </a:p>
          <a:p>
            <a:r>
              <a:rPr lang="en-US">
                <a:solidFill>
                  <a:schemeClr val="bg1">
                    <a:alpha val="30000"/>
                  </a:schemeClr>
                </a:solidFill>
                <a:effectLst/>
                <a:latin typeface="Arial" charset="0"/>
              </a:rPr>
              <a:t>Stay consistent with using the light or dark throughout the related big statement.</a:t>
            </a:r>
          </a:p>
        </p:txBody>
      </p:sp>
      <p:sp>
        <p:nvSpPr>
          <p:cNvPr id="16" name="Line"/>
          <p:cNvSpPr>
            <a:spLocks noGrp="1"/>
          </p:cNvSpPr>
          <p:nvPr>
            <p:ph type="body" sz="quarter" idx="17" hasCustomPrompt="1"/>
          </p:nvPr>
        </p:nvSpPr>
        <p:spPr>
          <a:xfrm>
            <a:off x="12383976" y="2042913"/>
            <a:ext cx="1" cy="1271788"/>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grpSp>
        <p:nvGrpSpPr>
          <p:cNvPr id="17" name="Group 16"/>
          <p:cNvGrpSpPr/>
          <p:nvPr userDrawn="1"/>
        </p:nvGrpSpPr>
        <p:grpSpPr>
          <a:xfrm>
            <a:off x="16630538" y="12042000"/>
            <a:ext cx="5646902" cy="533400"/>
            <a:chOff x="16630538" y="12039600"/>
            <a:chExt cx="5646902" cy="533400"/>
          </a:xfrm>
        </p:grpSpPr>
        <p:sp>
          <p:nvSpPr>
            <p:cNvPr id="1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9" name="Picture 1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ext Heavy Talking Points">
    <p:bg>
      <p:bgPr>
        <a:solidFill>
          <a:srgbClr val="FF7626"/>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a:t>Short title, </a:t>
            </a:r>
            <a:br>
              <a:rPr lang="en-US"/>
            </a:br>
            <a:r>
              <a:rPr lang="en-US"/>
              <a:t>2 line max</a:t>
            </a:r>
          </a:p>
        </p:txBody>
      </p:sp>
      <p:sp>
        <p:nvSpPr>
          <p:cNvPr id="11" name="Subtitle"/>
          <p:cNvSpPr>
            <a:spLocks noGrp="1"/>
          </p:cNvSpPr>
          <p:nvPr>
            <p:ph type="body" sz="quarter" idx="19" hasCustomPrompt="1"/>
          </p:nvPr>
        </p:nvSpPr>
        <p:spPr>
          <a:xfrm>
            <a:off x="8190000" y="1960205"/>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a:latin typeface="Helvetica" charset="0"/>
                <a:ea typeface="Helvetica" charset="0"/>
                <a:cs typeface="Helvetica" charset="0"/>
              </a:rPr>
              <a:t>Talking point</a:t>
            </a:r>
          </a:p>
          <a:p>
            <a:r>
              <a:rPr lang="en-US"/>
              <a:t>This is arguably the most text that should ever be on one of your presentations slides.</a:t>
            </a:r>
          </a:p>
        </p:txBody>
      </p:sp>
      <p:sp>
        <p:nvSpPr>
          <p:cNvPr id="13" name="Subtitle"/>
          <p:cNvSpPr>
            <a:spLocks noGrp="1"/>
          </p:cNvSpPr>
          <p:nvPr>
            <p:ph type="body" sz="quarter" idx="20" hasCustomPrompt="1"/>
          </p:nvPr>
        </p:nvSpPr>
        <p:spPr>
          <a:xfrm>
            <a:off x="8190000" y="5390103"/>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a:latin typeface="Helvetica" charset="0"/>
                <a:ea typeface="Helvetica" charset="0"/>
                <a:cs typeface="Helvetica" charset="0"/>
              </a:rPr>
              <a:t>Are they here to read or be engaged?</a:t>
            </a:r>
          </a:p>
          <a:p>
            <a:r>
              <a:rPr lang="en-US"/>
              <a:t>Do not ask your audience to read/listen to your notes and call it a presentation. Can send them a document.</a:t>
            </a:r>
          </a:p>
        </p:txBody>
      </p:sp>
      <p:sp>
        <p:nvSpPr>
          <p:cNvPr id="16" name="Subtitle"/>
          <p:cNvSpPr>
            <a:spLocks noGrp="1"/>
          </p:cNvSpPr>
          <p:nvPr>
            <p:ph type="body" sz="quarter" idx="21" hasCustomPrompt="1"/>
          </p:nvPr>
        </p:nvSpPr>
        <p:spPr>
          <a:xfrm>
            <a:off x="8190000" y="8820000"/>
            <a:ext cx="14369963" cy="224676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000" b="0" i="0" spc="-150" baseline="0">
                <a:solidFill>
                  <a:srgbClr val="141414"/>
                </a:solidFill>
                <a:latin typeface="Arial" charset="0"/>
                <a:ea typeface="Arial" charset="0"/>
                <a:cs typeface="Arial" charset="0"/>
              </a:defRPr>
            </a:lvl1pPr>
          </a:lstStyle>
          <a:p>
            <a:r>
              <a:rPr lang="en-US" sz="6000" b="1" i="0">
                <a:latin typeface="Helvetica" charset="0"/>
                <a:ea typeface="Helvetica" charset="0"/>
                <a:cs typeface="Helvetica" charset="0"/>
              </a:rPr>
              <a:t>Consider lowering opacity</a:t>
            </a:r>
          </a:p>
          <a:p>
            <a:r>
              <a:rPr lang="en-US"/>
              <a:t>If you’ve got a lot of to say about a specific talking point, consider lowering the transparency to 70%.</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p>
        </p:txBody>
      </p:sp>
      <p:sp>
        <p:nvSpPr>
          <p:cNvPr id="23" name="Line"/>
          <p:cNvSpPr>
            <a:spLocks noGrp="1"/>
          </p:cNvSpPr>
          <p:nvPr>
            <p:ph type="body" sz="quarter" idx="26" hasCustomPrompt="1"/>
          </p:nvPr>
        </p:nvSpPr>
        <p:spPr>
          <a:xfrm flipH="1">
            <a:off x="966676" y="4978400"/>
            <a:ext cx="1" cy="635000"/>
          </a:xfrm>
          <a:prstGeom prst="line">
            <a:avLst/>
          </a:prstGeom>
          <a:ln w="101600">
            <a:solidFill>
              <a:srgbClr val="FFFFFF"/>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grpSp>
        <p:nvGrpSpPr>
          <p:cNvPr id="27" name="Group 26"/>
          <p:cNvGrpSpPr/>
          <p:nvPr userDrawn="1"/>
        </p:nvGrpSpPr>
        <p:grpSpPr>
          <a:xfrm>
            <a:off x="16630538" y="12042000"/>
            <a:ext cx="5646902" cy="533400"/>
            <a:chOff x="16630538" y="12039600"/>
            <a:chExt cx="5646902" cy="533400"/>
          </a:xfrm>
        </p:grpSpPr>
        <p:sp>
          <p:nvSpPr>
            <p:cNvPr id="28"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Title">
    <p:bg>
      <p:bgPr>
        <a:solidFill>
          <a:srgbClr val="141414"/>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1" name="Title 1"/>
          <p:cNvSpPr>
            <a:spLocks noGrp="1"/>
          </p:cNvSpPr>
          <p:nvPr>
            <p:ph type="ctrTitle" hasCustomPrompt="1"/>
          </p:nvPr>
        </p:nvSpPr>
        <p:spPr>
          <a:xfrm>
            <a:off x="1821600" y="5490000"/>
            <a:ext cx="20737513" cy="1842385"/>
          </a:xfrm>
          <a:prstGeom prst="rect">
            <a:avLst/>
          </a:prstGeom>
        </p:spPr>
        <p:txBody>
          <a:bodyPr anchor="b">
            <a:noAutofit/>
          </a:bodyPr>
          <a:lstStyle>
            <a:lvl1pPr algn="ctr">
              <a:defRPr sz="12000" b="1" i="0">
                <a:solidFill>
                  <a:schemeClr val="bg1"/>
                </a:solidFill>
                <a:latin typeface="Arial" charset="0"/>
                <a:ea typeface="Arial" charset="0"/>
                <a:cs typeface="Arial" charset="0"/>
              </a:defRPr>
            </a:lvl1pPr>
          </a:lstStyle>
          <a:p>
            <a:r>
              <a:rPr lang="en-US"/>
              <a:t>Chapter title one line</a:t>
            </a:r>
          </a:p>
        </p:txBody>
      </p:sp>
      <p:sp>
        <p:nvSpPr>
          <p:cNvPr id="14" name="Subtitle"/>
          <p:cNvSpPr>
            <a:spLocks noGrp="1"/>
          </p:cNvSpPr>
          <p:nvPr>
            <p:ph type="body" sz="quarter" idx="18" hasCustomPrompt="1"/>
          </p:nvPr>
        </p:nvSpPr>
        <p:spPr>
          <a:xfrm>
            <a:off x="1822450" y="7452000"/>
            <a:ext cx="20737513" cy="156966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chapter sub titles should be kept to two lines or less</a:t>
            </a:r>
          </a:p>
          <a:p>
            <a:r>
              <a:rPr lang="en-US"/>
              <a:t>and start from the small letter</a:t>
            </a:r>
          </a:p>
        </p:txBody>
      </p:sp>
      <p:sp>
        <p:nvSpPr>
          <p:cNvPr id="7" name="Rectangle"/>
          <p:cNvSpPr>
            <a:spLocks noGrp="1" noChangeAspect="1"/>
          </p:cNvSpPr>
          <p:nvPr>
            <p:ph type="body" sz="quarter" idx="24" hasCustomPrompt="1"/>
          </p:nvPr>
        </p:nvSpPr>
        <p:spPr>
          <a:xfrm>
            <a:off x="12042000" y="10872000"/>
            <a:ext cx="291600" cy="493200"/>
          </a:xfrm>
          <a:prstGeom prst="roundRect">
            <a:avLst>
              <a:gd name="adj" fmla="val 0"/>
            </a:avLst>
          </a:prstGeom>
          <a:solidFill>
            <a:srgbClr val="FF7626"/>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3600" b="0" i="0">
                <a:solidFill>
                  <a:srgbClr val="141414"/>
                </a:solidFill>
                <a:latin typeface="Arial" charset="0"/>
                <a:ea typeface="Arial" charset="0"/>
                <a:cs typeface="Arial" charset="0"/>
              </a:rPr>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alkin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6854400" y="1364"/>
            <a:ext cx="175284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48F63A3B-78C7-47BE-AE5E-E10140E04643}" type="slidenum">
              <a:rPr lang="en-US" smtClean="0"/>
              <a:pPr/>
              <a:t>‹#›</a:t>
            </a:fld>
            <a:endParaRPr lang="en-US"/>
          </a:p>
        </p:txBody>
      </p:sp>
      <p:sp>
        <p:nvSpPr>
          <p:cNvPr id="21" name="Subtitle"/>
          <p:cNvSpPr>
            <a:spLocks noGrp="1"/>
          </p:cNvSpPr>
          <p:nvPr>
            <p:ph type="body" sz="quarter" idx="18" hasCustomPrompt="1"/>
          </p:nvPr>
        </p:nvSpPr>
        <p:spPr>
          <a:xfrm>
            <a:off x="1173600" y="1944000"/>
            <a:ext cx="4762800" cy="18288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chemeClr val="bg1"/>
                </a:solidFill>
                <a:latin typeface="Arial" charset="0"/>
                <a:ea typeface="Arial" charset="0"/>
                <a:cs typeface="Arial" charset="0"/>
              </a:defRPr>
            </a:lvl1pPr>
          </a:lstStyle>
          <a:p>
            <a:r>
              <a:rPr lang="en-US"/>
              <a:t>Short title, </a:t>
            </a:r>
            <a:br>
              <a:rPr lang="en-US"/>
            </a:br>
            <a:r>
              <a:rPr lang="en-US"/>
              <a:t>2 line max</a:t>
            </a:r>
          </a:p>
        </p:txBody>
      </p:sp>
      <p:sp>
        <p:nvSpPr>
          <p:cNvPr id="17" name="Subtitle"/>
          <p:cNvSpPr>
            <a:spLocks noGrp="1"/>
          </p:cNvSpPr>
          <p:nvPr>
            <p:ph type="body" sz="quarter" idx="22" hasCustomPrompt="1"/>
          </p:nvPr>
        </p:nvSpPr>
        <p:spPr>
          <a:xfrm>
            <a:off x="1332000" y="4824000"/>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150" baseline="0">
                <a:solidFill>
                  <a:schemeClr val="bg1"/>
                </a:solidFill>
                <a:latin typeface="Arial" charset="0"/>
                <a:ea typeface="Arial" charset="0"/>
                <a:cs typeface="Arial" charset="0"/>
              </a:defRPr>
            </a:lvl1pPr>
          </a:lstStyle>
          <a:p>
            <a:r>
              <a:rPr lang="en-US"/>
              <a:t>Active item</a:t>
            </a:r>
          </a:p>
        </p:txBody>
      </p:sp>
      <p:sp>
        <p:nvSpPr>
          <p:cNvPr id="18" name="Subtitle"/>
          <p:cNvSpPr>
            <a:spLocks noGrp="1"/>
          </p:cNvSpPr>
          <p:nvPr>
            <p:ph type="body" sz="quarter" idx="23" hasCustomPrompt="1"/>
          </p:nvPr>
        </p:nvSpPr>
        <p:spPr>
          <a:xfrm>
            <a:off x="1332000" y="6410077"/>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Next item</a:t>
            </a:r>
          </a:p>
        </p:txBody>
      </p:sp>
      <p:sp>
        <p:nvSpPr>
          <p:cNvPr id="19" name="Subtitle"/>
          <p:cNvSpPr>
            <a:spLocks noGrp="1"/>
          </p:cNvSpPr>
          <p:nvPr>
            <p:ph type="body" sz="quarter" idx="24" hasCustomPrompt="1"/>
          </p:nvPr>
        </p:nvSpPr>
        <p:spPr>
          <a:xfrm>
            <a:off x="1332000" y="7996154"/>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30% transparent</a:t>
            </a:r>
          </a:p>
        </p:txBody>
      </p:sp>
      <p:sp>
        <p:nvSpPr>
          <p:cNvPr id="22" name="Subtitle"/>
          <p:cNvSpPr>
            <a:spLocks noGrp="1"/>
          </p:cNvSpPr>
          <p:nvPr>
            <p:ph type="body" sz="quarter" idx="25" hasCustomPrompt="1"/>
          </p:nvPr>
        </p:nvSpPr>
        <p:spPr>
          <a:xfrm>
            <a:off x="1332000" y="9582231"/>
            <a:ext cx="4442400" cy="8784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150" baseline="0">
                <a:solidFill>
                  <a:schemeClr val="bg1">
                    <a:alpha val="70000"/>
                  </a:schemeClr>
                </a:solidFill>
                <a:latin typeface="Arial" charset="0"/>
                <a:ea typeface="Arial" charset="0"/>
                <a:cs typeface="Arial" charset="0"/>
              </a:defRPr>
            </a:lvl1pPr>
          </a:lstStyle>
          <a:p>
            <a:r>
              <a:rPr lang="en-US"/>
              <a:t>Move marker</a:t>
            </a:r>
          </a:p>
        </p:txBody>
      </p:sp>
      <p:sp>
        <p:nvSpPr>
          <p:cNvPr id="27" name="Line"/>
          <p:cNvSpPr>
            <a:spLocks noGrp="1"/>
          </p:cNvSpPr>
          <p:nvPr>
            <p:ph type="body" sz="quarter" idx="20" hasCustomPrompt="1"/>
          </p:nvPr>
        </p:nvSpPr>
        <p:spPr>
          <a:xfrm flipH="1">
            <a:off x="966676" y="4986495"/>
            <a:ext cx="1" cy="631494"/>
          </a:xfrm>
          <a:prstGeom prst="line">
            <a:avLst/>
          </a:prstGeom>
          <a:ln w="101600">
            <a:solidFill>
              <a:srgbClr val="FF7626"/>
            </a:solidFill>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
        <p:nvSpPr>
          <p:cNvPr id="28" name="yoda.jpg"/>
          <p:cNvSpPr>
            <a:spLocks noGrp="1"/>
          </p:cNvSpPr>
          <p:nvPr>
            <p:ph type="pic" sz="quarter" idx="16" hasCustomPrompt="1"/>
          </p:nvPr>
        </p:nvSpPr>
        <p:spPr>
          <a:xfrm>
            <a:off x="17217781" y="53388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16" name="Group 15"/>
          <p:cNvGrpSpPr/>
          <p:nvPr userDrawn="1"/>
        </p:nvGrpSpPr>
        <p:grpSpPr>
          <a:xfrm>
            <a:off x="16630538"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9" name="Picture 2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1" name="Subtitle"/>
          <p:cNvSpPr>
            <a:spLocks noGrp="1"/>
          </p:cNvSpPr>
          <p:nvPr>
            <p:ph type="body" sz="quarter" idx="19" hasCustomPrompt="1"/>
          </p:nvPr>
        </p:nvSpPr>
        <p:spPr>
          <a:xfrm>
            <a:off x="7808400" y="1960205"/>
            <a:ext cx="10414800" cy="3970318"/>
          </a:xfrm>
          <a:prstGeom prst="rect">
            <a:avLst/>
          </a:prstGeom>
        </p:spPr>
        <p:txBody>
          <a:bodyPr anchor="t" anchorCtr="0">
            <a:sp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150" baseline="0">
                <a:solidFill>
                  <a:srgbClr val="141414"/>
                </a:solidFill>
                <a:latin typeface="Arial" charset="0"/>
                <a:ea typeface="Arial" charset="0"/>
                <a:cs typeface="Arial"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ig Point with Illustration">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3039406"/>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a:t>Keep your big points short &amp; sweet</a:t>
            </a:r>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Point Illustration">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Point Illustration + pillars">
    <p:bg>
      <p:bgPr>
        <a:solidFill>
          <a:schemeClr val="bg1"/>
        </a:solidFill>
        <a:effectLst/>
      </p:bgPr>
    </p:bg>
    <p:spTree>
      <p:nvGrpSpPr>
        <p:cNvPr id="1" name=""/>
        <p:cNvGrpSpPr/>
        <p:nvPr/>
      </p:nvGrpSpPr>
      <p:grpSpPr>
        <a:xfrm>
          <a:off x="0" y="0"/>
          <a:ext cx="0" cy="0"/>
          <a:chOff x="0" y="0"/>
          <a:chExt cx="0" cy="0"/>
        </a:xfrm>
      </p:grpSpPr>
      <p:sp>
        <p:nvSpPr>
          <p:cNvPr id="28" name="yoda.jpg"/>
          <p:cNvSpPr>
            <a:spLocks noGrp="1"/>
          </p:cNvSpPr>
          <p:nvPr>
            <p:ph type="pic" sz="quarter" idx="16" hasCustomPrompt="1"/>
          </p:nvPr>
        </p:nvSpPr>
        <p:spPr>
          <a:xfrm>
            <a:off x="1485000" y="3039406"/>
            <a:ext cx="9219600" cy="760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3039406"/>
            <a:ext cx="9216000" cy="2722599"/>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r>
              <a:rPr lang="en-US" sz="6000" b="1" i="0">
                <a:latin typeface="Arial" charset="0"/>
                <a:ea typeface="Arial" charset="0"/>
                <a:cs typeface="Arial" charset="0"/>
              </a:rPr>
              <a:t>Talking point</a:t>
            </a:r>
          </a:p>
          <a:p>
            <a:r>
              <a:rPr lang="en-US" b="0" i="0">
                <a:latin typeface="Arial" charset="0"/>
                <a:ea typeface="Arial" charset="0"/>
                <a:cs typeface="Arial" charset="0"/>
              </a:rPr>
              <a:t>Supporting text should be brief and no longer than 3 lines. Limit one talking point and image </a:t>
            </a:r>
            <a:br>
              <a:rPr lang="en-US" b="0" i="0">
                <a:latin typeface="Arial" charset="0"/>
                <a:ea typeface="Arial" charset="0"/>
                <a:cs typeface="Arial" charset="0"/>
              </a:rPr>
            </a:br>
            <a:r>
              <a:rPr lang="en-US" b="0" i="0">
                <a:latin typeface="Arial" charset="0"/>
                <a:ea typeface="Arial" charset="0"/>
                <a:cs typeface="Arial" charset="0"/>
              </a:rPr>
              <a:t>per slide.</a:t>
            </a:r>
          </a:p>
        </p:txBody>
      </p:sp>
      <p:sp>
        <p:nvSpPr>
          <p:cNvPr id="9" name="Rectangle"/>
          <p:cNvSpPr>
            <a:spLocks noGrp="1"/>
          </p:cNvSpPr>
          <p:nvPr>
            <p:ph type="body" sz="quarter" idx="20" hasCustomPrompt="1"/>
          </p:nvPr>
        </p:nvSpPr>
        <p:spPr>
          <a:xfrm>
            <a:off x="17134119"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a:t> </a:t>
            </a:r>
            <a:endParaRPr/>
          </a:p>
        </p:txBody>
      </p:sp>
      <p:sp>
        <p:nvSpPr>
          <p:cNvPr id="13" name="Subtitle"/>
          <p:cNvSpPr>
            <a:spLocks noGrp="1"/>
          </p:cNvSpPr>
          <p:nvPr>
            <p:ph type="body" sz="quarter" idx="22" hasCustomPrompt="1"/>
          </p:nvPr>
        </p:nvSpPr>
        <p:spPr>
          <a:xfrm>
            <a:off x="17469606"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a:t>Headline</a:t>
            </a:r>
          </a:p>
        </p:txBody>
      </p:sp>
      <p:sp>
        <p:nvSpPr>
          <p:cNvPr id="14" name="yoda.jpg"/>
          <p:cNvSpPr>
            <a:spLocks noGrp="1"/>
          </p:cNvSpPr>
          <p:nvPr>
            <p:ph type="pic" sz="quarter" idx="23" hasCustomPrompt="1"/>
          </p:nvPr>
        </p:nvSpPr>
        <p:spPr>
          <a:xfrm>
            <a:off x="18121077"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Rectangle"/>
          <p:cNvSpPr>
            <a:spLocks noGrp="1"/>
          </p:cNvSpPr>
          <p:nvPr>
            <p:ph type="body" sz="quarter" idx="24" hasCustomPrompt="1"/>
          </p:nvPr>
        </p:nvSpPr>
        <p:spPr>
          <a:xfrm>
            <a:off x="12183576" y="6836205"/>
            <a:ext cx="4272294" cy="3810001"/>
          </a:xfrm>
          <a:prstGeom prst="roundRect">
            <a:avLst>
              <a:gd name="adj" fmla="val 0"/>
            </a:avLst>
          </a:prstGeom>
          <a:solidFill>
            <a:srgbClr val="E5E5E5">
              <a:alpha val="50000"/>
            </a:srgbClr>
          </a:solidFill>
        </p:spPr>
        <p:txBody>
          <a:bodyPr lIns="0" tIns="0" rIns="0" bIns="0" anchor="t">
            <a:noAutofit/>
          </a:bodyPr>
          <a:lstStyle>
            <a:lvl1pPr>
              <a:buFontTx/>
              <a:buNone/>
              <a:defRPr>
                <a:latin typeface="Arial" charset="0"/>
                <a:ea typeface="Arial" charset="0"/>
                <a:cs typeface="Arial" charset="0"/>
              </a:defRPr>
            </a:lvl1pPr>
          </a:lstStyle>
          <a:p>
            <a:pPr marL="0" indent="0" defTabSz="457200">
              <a:spcBef>
                <a:spcPts val="0"/>
              </a:spcBef>
              <a:buSzTx/>
              <a:buNone/>
              <a:defRPr sz="3600" b="0" spc="0">
                <a:solidFill>
                  <a:srgbClr val="000000"/>
                </a:solidFill>
              </a:defRPr>
            </a:pPr>
            <a:r>
              <a:rPr lang="pl-PL"/>
              <a:t> </a:t>
            </a:r>
            <a:endParaRPr/>
          </a:p>
        </p:txBody>
      </p:sp>
      <p:sp>
        <p:nvSpPr>
          <p:cNvPr id="16" name="Subtitle"/>
          <p:cNvSpPr>
            <a:spLocks noGrp="1"/>
          </p:cNvSpPr>
          <p:nvPr>
            <p:ph type="body" sz="quarter" idx="25" hasCustomPrompt="1"/>
          </p:nvPr>
        </p:nvSpPr>
        <p:spPr>
          <a:xfrm>
            <a:off x="12519063" y="9572006"/>
            <a:ext cx="3574543"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1" i="0" spc="-48">
                <a:solidFill>
                  <a:srgbClr val="141414"/>
                </a:solidFill>
                <a:latin typeface="Arial" charset="0"/>
                <a:ea typeface="Arial" charset="0"/>
                <a:cs typeface="Arial" charset="0"/>
              </a:defRPr>
            </a:lvl1pPr>
          </a:lstStyle>
          <a:p>
            <a:r>
              <a:rPr lang="en-US"/>
              <a:t>Headline</a:t>
            </a:r>
          </a:p>
        </p:txBody>
      </p:sp>
      <p:sp>
        <p:nvSpPr>
          <p:cNvPr id="17" name="yoda.jpg"/>
          <p:cNvSpPr>
            <a:spLocks noGrp="1"/>
          </p:cNvSpPr>
          <p:nvPr>
            <p:ph type="pic" sz="quarter" idx="26" hasCustomPrompt="1"/>
          </p:nvPr>
        </p:nvSpPr>
        <p:spPr>
          <a:xfrm>
            <a:off x="13170534" y="7417649"/>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Sides">
    <p:bg>
      <p:bgPr>
        <a:solidFill>
          <a:srgbClr val="141414"/>
        </a:solidFill>
        <a:effectLst/>
      </p:bgPr>
    </p:bg>
    <p:spTree>
      <p:nvGrpSpPr>
        <p:cNvPr id="1" name=""/>
        <p:cNvGrpSpPr/>
        <p:nvPr/>
      </p:nvGrpSpPr>
      <p:grpSpPr>
        <a:xfrm>
          <a:off x="0" y="0"/>
          <a:ext cx="0" cy="0"/>
          <a:chOff x="0" y="0"/>
          <a:chExt cx="0" cy="0"/>
        </a:xfrm>
      </p:grpSpPr>
      <p:sp>
        <p:nvSpPr>
          <p:cNvPr id="2" name="Rectangle 1"/>
          <p:cNvSpPr/>
          <p:nvPr userDrawn="1"/>
        </p:nvSpPr>
        <p:spPr>
          <a:xfrm>
            <a:off x="0" y="1364"/>
            <a:ext cx="12189600" cy="13682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21" name="Subtitle"/>
          <p:cNvSpPr>
            <a:spLocks noGrp="1"/>
          </p:cNvSpPr>
          <p:nvPr>
            <p:ph type="body" sz="quarter" idx="18" hasCustomPrompt="1"/>
          </p:nvPr>
        </p:nvSpPr>
        <p:spPr>
          <a:xfrm>
            <a:off x="1368808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chemeClr val="bg1"/>
                </a:solidFill>
                <a:latin typeface="Arial" charset="0"/>
                <a:ea typeface="Arial" charset="0"/>
                <a:cs typeface="Arial" charset="0"/>
              </a:defRPr>
            </a:lvl1pPr>
          </a:lstStyle>
          <a:p>
            <a:r>
              <a:rPr lang="en-US"/>
              <a:t>Can be used as pro/con, hypothesis/</a:t>
            </a:r>
            <a:br>
              <a:rPr lang="en-US"/>
            </a:br>
            <a:r>
              <a:rPr lang="en-US"/>
              <a:t>finding, etc.</a:t>
            </a:r>
          </a:p>
        </p:txBody>
      </p:sp>
      <p:sp>
        <p:nvSpPr>
          <p:cNvPr id="6" name="Subtitle"/>
          <p:cNvSpPr>
            <a:spLocks noGrp="1"/>
          </p:cNvSpPr>
          <p:nvPr>
            <p:ph type="body" sz="quarter" idx="19" hasCustomPrompt="1"/>
          </p:nvPr>
        </p:nvSpPr>
        <p:spPr>
          <a:xfrm>
            <a:off x="1485000" y="1778400"/>
            <a:ext cx="9219600" cy="7606800"/>
          </a:xfrm>
          <a:prstGeom prst="rect">
            <a:avLst/>
          </a:prstGeom>
        </p:spPr>
        <p:txBody>
          <a:bodyPr anchor="ctr"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12000" b="1" i="0" spc="-150" baseline="0">
                <a:solidFill>
                  <a:srgbClr val="141414"/>
                </a:solidFill>
                <a:latin typeface="Arial" charset="0"/>
                <a:ea typeface="Arial" charset="0"/>
                <a:cs typeface="Arial" charset="0"/>
              </a:defRPr>
            </a:lvl1pPr>
          </a:lstStyle>
          <a:p>
            <a:r>
              <a:rPr lang="en-US"/>
              <a:t>Use when explaining two sides of a point.</a:t>
            </a:r>
          </a:p>
        </p:txBody>
      </p:sp>
      <p:sp>
        <p:nvSpPr>
          <p:cNvPr id="7" name="Subtitle"/>
          <p:cNvSpPr>
            <a:spLocks noGrp="1"/>
          </p:cNvSpPr>
          <p:nvPr>
            <p:ph type="body" sz="quarter" idx="17" hasCustomPrompt="1"/>
          </p:nvPr>
        </p:nvSpPr>
        <p:spPr>
          <a:xfrm>
            <a:off x="1485000" y="11790000"/>
            <a:ext cx="9219601"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ONE SIDE</a:t>
            </a:r>
          </a:p>
        </p:txBody>
      </p:sp>
      <p:sp>
        <p:nvSpPr>
          <p:cNvPr id="8" name="Subtitle"/>
          <p:cNvSpPr>
            <a:spLocks noGrp="1"/>
          </p:cNvSpPr>
          <p:nvPr>
            <p:ph type="body" sz="quarter" idx="20" hasCustomPrompt="1"/>
          </p:nvPr>
        </p:nvSpPr>
        <p:spPr>
          <a:xfrm>
            <a:off x="13688080" y="11810677"/>
            <a:ext cx="9219600" cy="830997"/>
          </a:xfrm>
          <a:prstGeom prst="rect">
            <a:avLst/>
          </a:prstGeom>
        </p:spPr>
        <p:txBody>
          <a:bodyPr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SECOND SIDE</a:t>
            </a:r>
          </a:p>
        </p:txBody>
      </p:sp>
      <p:sp>
        <p:nvSpPr>
          <p:cNvPr id="9" name="Line"/>
          <p:cNvSpPr/>
          <p:nvPr userDrawn="1"/>
        </p:nvSpPr>
        <p:spPr>
          <a:xfrm>
            <a:off x="5415339" y="11307916"/>
            <a:ext cx="1269545"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
        <p:nvSpPr>
          <p:cNvPr id="10" name="Line"/>
          <p:cNvSpPr/>
          <p:nvPr userDrawn="1"/>
        </p:nvSpPr>
        <p:spPr>
          <a:xfrm>
            <a:off x="17653227" y="11307916"/>
            <a:ext cx="1269544" cy="1"/>
          </a:xfrm>
          <a:prstGeom prst="line">
            <a:avLst/>
          </a:prstGeom>
          <a:ln w="101600">
            <a:solidFill>
              <a:srgbClr val="FF7626"/>
            </a:solidFill>
            <a:miter lim="400000"/>
          </a:ln>
        </p:spPr>
        <p:txBody>
          <a:bodyPr lIns="50800" tIns="50800" rIns="50800" bIns="50800" anchor="ctr"/>
          <a:lstStyle/>
          <a:p>
            <a:pPr algn="ctr">
              <a:defRPr sz="3200" spc="0">
                <a:solidFill>
                  <a:srgbClr val="000000"/>
                </a:solidFill>
                <a:latin typeface="Helvetica Light"/>
                <a:ea typeface="Helvetica Light"/>
                <a:cs typeface="Helvetica Light"/>
                <a:sym typeface="Helvetica Light"/>
              </a:defRPr>
            </a:pP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efore / After">
    <p:bg>
      <p:bgPr>
        <a:solidFill>
          <a:srgbClr val="FF762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10703"/>
            <a:ext cx="13003633" cy="14905656"/>
          </a:xfrm>
          <a:prstGeom prst="rect">
            <a:avLst/>
          </a:prstGeom>
        </p:spPr>
      </p:pic>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603194"/>
            <a:ext cx="13003633" cy="14905656"/>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2" name="Subtitle"/>
          <p:cNvSpPr>
            <a:spLocks noGrp="1"/>
          </p:cNvSpPr>
          <p:nvPr>
            <p:ph type="body" sz="quarter" idx="21" hasCustomPrompt="1"/>
          </p:nvPr>
        </p:nvSpPr>
        <p:spPr>
          <a:xfrm>
            <a:off x="2877231"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a:latin typeface="Arial" charset="0"/>
                <a:ea typeface="Arial" charset="0"/>
                <a:cs typeface="Arial" charset="0"/>
              </a:rPr>
              <a:t>Before</a:t>
            </a:r>
          </a:p>
          <a:p>
            <a:pPr algn="ctr"/>
            <a:r>
              <a:rPr lang="en-US" b="0" i="0">
                <a:latin typeface="Arial" charset="0"/>
                <a:ea typeface="Arial" charset="0"/>
                <a:cs typeface="Arial" charset="0"/>
              </a:rPr>
              <a:t>Use to discuss points about how something worked before.</a:t>
            </a:r>
          </a:p>
        </p:txBody>
      </p:sp>
      <p:sp>
        <p:nvSpPr>
          <p:cNvPr id="13" name="yoda.jpg"/>
          <p:cNvSpPr>
            <a:spLocks noGrp="1"/>
          </p:cNvSpPr>
          <p:nvPr>
            <p:ph type="pic" sz="quarter" idx="16" hasCustomPrompt="1"/>
          </p:nvPr>
        </p:nvSpPr>
        <p:spPr>
          <a:xfrm>
            <a:off x="5026431"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ubtitle"/>
          <p:cNvSpPr>
            <a:spLocks noGrp="1"/>
          </p:cNvSpPr>
          <p:nvPr>
            <p:ph type="body" sz="quarter" idx="22" hasCustomPrompt="1"/>
          </p:nvPr>
        </p:nvSpPr>
        <p:spPr>
          <a:xfrm>
            <a:off x="13246780" y="7560000"/>
            <a:ext cx="8258400" cy="214920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Arial" charset="0"/>
                <a:ea typeface="Arial" charset="0"/>
                <a:cs typeface="Arial" charset="0"/>
              </a:defRPr>
            </a:lvl1pPr>
          </a:lstStyle>
          <a:p>
            <a:pPr algn="ctr"/>
            <a:r>
              <a:rPr lang="en-US" sz="6000" b="1" i="0">
                <a:solidFill>
                  <a:schemeClr val="bg1"/>
                </a:solidFill>
                <a:latin typeface="Arial" charset="0"/>
                <a:ea typeface="Arial" charset="0"/>
                <a:cs typeface="Arial" charset="0"/>
              </a:rPr>
              <a:t>After</a:t>
            </a:r>
          </a:p>
          <a:p>
            <a:pPr algn="ctr"/>
            <a:r>
              <a:rPr lang="en-US" sz="3600" b="0" i="0">
                <a:solidFill>
                  <a:schemeClr val="bg1"/>
                </a:solidFill>
                <a:latin typeface="Arial" charset="0"/>
                <a:ea typeface="Arial" charset="0"/>
                <a:cs typeface="Arial" charset="0"/>
              </a:rPr>
              <a:t>Celebrate how fantastic things are now that you’ve implemented changes.</a:t>
            </a:r>
          </a:p>
        </p:txBody>
      </p:sp>
      <p:sp>
        <p:nvSpPr>
          <p:cNvPr id="15" name="yoda.jpg"/>
          <p:cNvSpPr>
            <a:spLocks noGrp="1"/>
          </p:cNvSpPr>
          <p:nvPr>
            <p:ph type="pic" sz="quarter" idx="23" hasCustomPrompt="1"/>
          </p:nvPr>
        </p:nvSpPr>
        <p:spPr>
          <a:xfrm>
            <a:off x="15395980" y="3097709"/>
            <a:ext cx="3960000" cy="3960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arge Visual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Large visual with title</a:t>
            </a:r>
          </a:p>
        </p:txBody>
      </p:sp>
      <p:sp>
        <p:nvSpPr>
          <p:cNvPr id="3" name="Content Placeholder 2"/>
          <p:cNvSpPr>
            <a:spLocks noGrp="1"/>
          </p:cNvSpPr>
          <p:nvPr>
            <p:ph sz="quarter" idx="17" hasCustomPrompt="1"/>
          </p:nvPr>
        </p:nvSpPr>
        <p:spPr>
          <a:xfrm>
            <a:off x="1822450" y="3665070"/>
            <a:ext cx="20737513" cy="7689599"/>
          </a:xfrm>
          <a:prstGeom prst="rect">
            <a:avLst/>
          </a:prstGeom>
          <a:solidFill>
            <a:srgbClr val="E5E5E5"/>
          </a:solidFill>
        </p:spPr>
        <p:txBody>
          <a:bodyPr/>
          <a:lstStyle>
            <a:lvl1pPr marL="0" indent="0">
              <a:buNone/>
              <a:defRPr/>
            </a:lvl1pPr>
          </a:lstStyle>
          <a:p>
            <a:pPr lvl="0"/>
            <a:r>
              <a:rPr lang="en-US"/>
              <a:t> </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Blank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Blank with title</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de with Titl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Code with title</a:t>
            </a:r>
          </a:p>
        </p:txBody>
      </p:sp>
      <p:sp>
        <p:nvSpPr>
          <p:cNvPr id="11" name="Rectangle"/>
          <p:cNvSpPr>
            <a:spLocks noGrp="1"/>
          </p:cNvSpPr>
          <p:nvPr>
            <p:ph type="body" sz="quarter" idx="24" hasCustomPrompt="1"/>
          </p:nvPr>
        </p:nvSpPr>
        <p:spPr>
          <a:xfrm>
            <a:off x="1837396" y="3673773"/>
            <a:ext cx="12631282" cy="4080211"/>
          </a:xfrm>
          <a:prstGeom prst="roundRect">
            <a:avLst>
              <a:gd name="adj" fmla="val 0"/>
            </a:avLst>
          </a:prstGeom>
          <a:solidFill>
            <a:srgbClr val="E5E5E5">
              <a:alpha val="50000"/>
            </a:srgbClr>
          </a:solidFill>
        </p:spPr>
        <p:txBody>
          <a:bodyPr lIns="540000" tIns="540000" rIns="540000" bIns="540000" anchor="t">
            <a:spAutoFit/>
          </a:bodyPr>
          <a:lstStyle>
            <a:lvl1pPr marL="0" indent="0" algn="l">
              <a:buNone/>
              <a:defRPr sz="3600" b="0" i="0">
                <a:latin typeface="Courier New" charset="0"/>
                <a:ea typeface="Courier New" charset="0"/>
                <a:cs typeface="Courier New" charset="0"/>
              </a:defRPr>
            </a:lvl1pPr>
          </a:lstStyle>
          <a:p>
            <a:pPr lvl="0" algn="l"/>
            <a:r>
              <a:rPr lang="pl-PL"/>
              <a:t> </a:t>
            </a:r>
            <a:r>
              <a:rPr lang="en-US" sz="3597" b="0" i="0" kern="1200" spc="-150">
                <a:solidFill>
                  <a:srgbClr val="141414"/>
                </a:solidFill>
                <a:effectLst/>
                <a:latin typeface="Courier New" charset="0"/>
                <a:ea typeface="Courier New" charset="0"/>
                <a:cs typeface="Courier New" charset="0"/>
              </a:rPr>
              <a:t>public class HelloWorld {</a:t>
            </a:r>
            <a:br>
              <a:rPr lang="en-US" sz="3597" b="0" i="0" kern="1200" spc="-150">
                <a:solidFill>
                  <a:srgbClr val="141414"/>
                </a:solidFill>
                <a:effectLst/>
                <a:latin typeface="Courier New" charset="0"/>
                <a:ea typeface="Courier New" charset="0"/>
                <a:cs typeface="Courier New" charset="0"/>
              </a:rPr>
            </a:br>
            <a:r>
              <a:rPr lang="en-US" sz="3597" b="0" i="0" kern="1200" spc="-150" baseline="0">
                <a:solidFill>
                  <a:srgbClr val="141414"/>
                </a:solidFill>
                <a:effectLst/>
                <a:latin typeface="Courier New" charset="0"/>
                <a:ea typeface="Courier New" charset="0"/>
                <a:cs typeface="Courier New" charset="0"/>
              </a:rPr>
              <a:t>   </a:t>
            </a:r>
            <a:r>
              <a:rPr lang="en-US" sz="3597" b="0" i="0" kern="1200" spc="-150">
                <a:solidFill>
                  <a:srgbClr val="141414"/>
                </a:solidFill>
                <a:effectLst/>
                <a:latin typeface="Courier New" charset="0"/>
                <a:ea typeface="Courier New" charset="0"/>
                <a:cs typeface="Courier New" charset="0"/>
              </a:rPr>
              <a:t>public static void main( String[] </a:t>
            </a:r>
            <a:r>
              <a:rPr lang="en-US" sz="3597" b="0" i="0" kern="1200" spc="-150" err="1">
                <a:solidFill>
                  <a:srgbClr val="141414"/>
                </a:solidFill>
                <a:effectLst/>
                <a:latin typeface="Courier New" charset="0"/>
                <a:ea typeface="Courier New" charset="0"/>
                <a:cs typeface="Courier New" charset="0"/>
              </a:rPr>
              <a:t>args</a:t>
            </a:r>
            <a:r>
              <a:rPr lang="en-US" sz="3597" b="0" i="0" kern="1200" spc="-150">
                <a:solidFill>
                  <a:srgbClr val="141414"/>
                </a:solidFill>
                <a:effectLst/>
                <a:latin typeface="Courier New" charset="0"/>
                <a:ea typeface="Courier New" charset="0"/>
                <a:cs typeface="Courier New" charset="0"/>
              </a:rPr>
              <a:t> ) {</a:t>
            </a:r>
            <a:br>
              <a:rPr lang="en-US" sz="3597" b="0" i="0" kern="1200" spc="-150">
                <a:solidFill>
                  <a:srgbClr val="141414"/>
                </a:solidFill>
                <a:effectLst/>
                <a:latin typeface="Courier New" charset="0"/>
                <a:ea typeface="Courier New" charset="0"/>
                <a:cs typeface="Courier New" charset="0"/>
              </a:rPr>
            </a:br>
            <a:r>
              <a:rPr lang="en-US" sz="3597" b="0" i="0" kern="1200" spc="-150">
                <a:solidFill>
                  <a:srgbClr val="141414"/>
                </a:solidFill>
                <a:effectLst/>
                <a:latin typeface="Courier New" charset="0"/>
                <a:ea typeface="Courier New" charset="0"/>
                <a:cs typeface="Courier New" charset="0"/>
              </a:rPr>
              <a:t>      </a:t>
            </a:r>
            <a:r>
              <a:rPr lang="en-US" sz="3597" b="0" i="0" kern="1200" spc="-150" err="1">
                <a:solidFill>
                  <a:srgbClr val="141414"/>
                </a:solidFill>
                <a:effectLst/>
                <a:latin typeface="Courier New" charset="0"/>
                <a:ea typeface="Courier New" charset="0"/>
                <a:cs typeface="Courier New" charset="0"/>
              </a:rPr>
              <a:t>System.out.println</a:t>
            </a:r>
            <a:r>
              <a:rPr lang="en-US" sz="3597" b="0" i="0" kern="1200" spc="-150">
                <a:solidFill>
                  <a:srgbClr val="141414"/>
                </a:solidFill>
                <a:effectLst/>
                <a:latin typeface="Courier New" charset="0"/>
                <a:ea typeface="Courier New" charset="0"/>
                <a:cs typeface="Courier New" charset="0"/>
              </a:rPr>
              <a:t>( "Hello World!" );</a:t>
            </a:r>
            <a:br>
              <a:rPr lang="en-US" sz="3597" b="0" i="0" kern="1200" spc="-150">
                <a:solidFill>
                  <a:srgbClr val="141414"/>
                </a:solidFill>
                <a:effectLst/>
                <a:latin typeface="Courier New" charset="0"/>
                <a:ea typeface="Courier New" charset="0"/>
                <a:cs typeface="Courier New" charset="0"/>
              </a:rPr>
            </a:br>
            <a:r>
              <a:rPr lang="en-US" sz="3597" b="0" i="0" kern="1200" spc="-150">
                <a:solidFill>
                  <a:srgbClr val="141414"/>
                </a:solidFill>
                <a:effectLst/>
                <a:latin typeface="Courier New" charset="0"/>
                <a:ea typeface="Courier New" charset="0"/>
                <a:cs typeface="Courier New" charset="0"/>
              </a:rPr>
              <a:t>      </a:t>
            </a:r>
            <a:r>
              <a:rPr lang="en-US" sz="3597" b="0" i="0" kern="1200" spc="-150" err="1">
                <a:solidFill>
                  <a:srgbClr val="141414"/>
                </a:solidFill>
                <a:effectLst/>
                <a:latin typeface="Courier New" charset="0"/>
                <a:ea typeface="Courier New" charset="0"/>
                <a:cs typeface="Courier New" charset="0"/>
              </a:rPr>
              <a:t>System.exit</a:t>
            </a:r>
            <a:r>
              <a:rPr lang="en-US" sz="3597" b="0" i="0" kern="1200" spc="-150">
                <a:solidFill>
                  <a:srgbClr val="141414"/>
                </a:solidFill>
                <a:effectLst/>
                <a:latin typeface="Courier New" charset="0"/>
                <a:ea typeface="Courier New" charset="0"/>
                <a:cs typeface="Courier New" charset="0"/>
              </a:rPr>
              <a:t>( 0 ); //success</a:t>
            </a:r>
            <a:br>
              <a:rPr lang="en-US" sz="3597" b="0" i="0" kern="1200" spc="-150">
                <a:solidFill>
                  <a:srgbClr val="141414"/>
                </a:solidFill>
                <a:effectLst/>
                <a:latin typeface="Courier New" charset="0"/>
                <a:ea typeface="Courier New" charset="0"/>
                <a:cs typeface="Courier New" charset="0"/>
              </a:rPr>
            </a:br>
            <a:r>
              <a:rPr lang="en-US" sz="3597" b="0" i="0" kern="1200" spc="-150" baseline="0">
                <a:solidFill>
                  <a:srgbClr val="141414"/>
                </a:solidFill>
                <a:effectLst/>
                <a:latin typeface="Courier New" charset="0"/>
                <a:ea typeface="Courier New" charset="0"/>
                <a:cs typeface="Courier New" charset="0"/>
              </a:rPr>
              <a:t>   </a:t>
            </a:r>
            <a:r>
              <a:rPr lang="en-US" sz="3597" b="0" i="0" kern="1200" spc="-150">
                <a:solidFill>
                  <a:srgbClr val="141414"/>
                </a:solidFill>
                <a:effectLst/>
                <a:latin typeface="Courier New" charset="0"/>
                <a:ea typeface="Courier New" charset="0"/>
                <a:cs typeface="Courier New" charset="0"/>
              </a:rPr>
              <a:t>}</a:t>
            </a:r>
            <a:br>
              <a:rPr lang="en-US" sz="3597" b="0" i="0" kern="1200" spc="-150">
                <a:solidFill>
                  <a:srgbClr val="141414"/>
                </a:solidFill>
                <a:effectLst/>
                <a:latin typeface="Courier New" charset="0"/>
                <a:ea typeface="Courier New" charset="0"/>
                <a:cs typeface="Courier New" charset="0"/>
              </a:rPr>
            </a:br>
            <a:r>
              <a:rPr lang="en-US" sz="3597" b="0" i="0" kern="1200" spc="-150">
                <a:solidFill>
                  <a:srgbClr val="141414"/>
                </a:solidFill>
                <a:effectLst/>
                <a:latin typeface="Courier New" charset="0"/>
                <a:ea typeface="Courier New" charset="0"/>
                <a:cs typeface="Courier New" charset="0"/>
              </a:rPr>
              <a:t>}</a:t>
            </a:r>
          </a:p>
        </p:txBody>
      </p:sp>
      <p:grpSp>
        <p:nvGrpSpPr>
          <p:cNvPr id="12" name="Group 11"/>
          <p:cNvGrpSpPr/>
          <p:nvPr userDrawn="1"/>
        </p:nvGrpSpPr>
        <p:grpSpPr>
          <a:xfrm>
            <a:off x="8856000" y="12042000"/>
            <a:ext cx="5646902" cy="533400"/>
            <a:chOff x="16630538" y="12039600"/>
            <a:chExt cx="5646902" cy="533400"/>
          </a:xfrm>
        </p:grpSpPr>
        <p:sp>
          <p:nvSpPr>
            <p:cNvPr id="1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4" name="Picture 1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low">
    <p:bg>
      <p:bgPr>
        <a:solidFill>
          <a:schemeClr val="bg1"/>
        </a:solidFill>
        <a:effectLst/>
      </p:bgPr>
    </p:bg>
    <p:spTree>
      <p:nvGrpSpPr>
        <p:cNvPr id="1" name=""/>
        <p:cNvGrpSpPr/>
        <p:nvPr/>
      </p:nvGrpSpPr>
      <p:grpSpPr>
        <a:xfrm>
          <a:off x="0" y="0"/>
          <a:ext cx="0" cy="0"/>
          <a:chOff x="0" y="0"/>
          <a:chExt cx="0" cy="0"/>
        </a:xfrm>
      </p:grpSpPr>
      <p:sp>
        <p:nvSpPr>
          <p:cNvPr id="14" name="Rectangle"/>
          <p:cNvSpPr>
            <a:spLocks noGrp="1"/>
          </p:cNvSpPr>
          <p:nvPr>
            <p:ph type="body" sz="quarter" idx="26" hasCustomPrompt="1"/>
          </p:nvPr>
        </p:nvSpPr>
        <p:spPr>
          <a:xfrm>
            <a:off x="12609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Short header</a:t>
            </a:r>
          </a:p>
          <a:p>
            <a:pPr marL="0" indent="0" algn="l" defTabSz="825500">
              <a:spcBef>
                <a:spcPts val="0"/>
              </a:spcBef>
              <a:buSzTx/>
              <a:buNone/>
              <a:defRPr sz="2400" b="0" spc="-24">
                <a:solidFill>
                  <a:schemeClr val="accent2">
                    <a:hueOff val="-11349316"/>
                    <a:satOff val="-100000"/>
                    <a:lumOff val="-34701"/>
                  </a:schemeClr>
                </a:solidFill>
              </a:defRPr>
            </a:pPr>
            <a:r>
              <a:rPr lang="en-US"/>
              <a:t>A brief description of what this step is all about. Keep it short, simple and informative. Maximum 5 lines.</a:t>
            </a:r>
          </a:p>
        </p:txBody>
      </p:sp>
      <p:sp>
        <p:nvSpPr>
          <p:cNvPr id="23" name="Right Arrow 22"/>
          <p:cNvSpPr/>
          <p:nvPr userDrawn="1"/>
        </p:nvSpPr>
        <p:spPr>
          <a:xfrm>
            <a:off x="11700388" y="53352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p:cNvSpPr>
            <a:spLocks noGrp="1"/>
          </p:cNvSpPr>
          <p:nvPr>
            <p:ph type="body" sz="quarter" idx="27" hasCustomPrompt="1"/>
          </p:nvPr>
        </p:nvSpPr>
        <p:spPr>
          <a:xfrm>
            <a:off x="18003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Short header</a:t>
            </a:r>
          </a:p>
          <a:p>
            <a:pPr marL="0" indent="0" algn="l" defTabSz="825500">
              <a:spcBef>
                <a:spcPts val="0"/>
              </a:spcBef>
              <a:buSzTx/>
              <a:buNone/>
              <a:defRPr sz="2400" b="0" spc="-24">
                <a:solidFill>
                  <a:schemeClr val="accent2">
                    <a:hueOff val="-11349316"/>
                    <a:satOff val="-100000"/>
                    <a:lumOff val="-34701"/>
                  </a:schemeClr>
                </a:solidFill>
              </a:defRPr>
            </a:pPr>
            <a:r>
              <a:rPr lang="en-US"/>
              <a:t>A brief description of what this step is all about. Keep it short, simple and informative. Maximum 5 lines.</a:t>
            </a:r>
          </a:p>
        </p:txBody>
      </p:sp>
      <p:sp>
        <p:nvSpPr>
          <p:cNvPr id="22" name="Right Arrow 21"/>
          <p:cNvSpPr/>
          <p:nvPr userDrawn="1"/>
        </p:nvSpPr>
        <p:spPr>
          <a:xfrm>
            <a:off x="17087750"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p:cNvSpPr>
            <a:spLocks noGrp="1"/>
          </p:cNvSpPr>
          <p:nvPr>
            <p:ph type="body" sz="quarter" idx="24" hasCustomPrompt="1"/>
          </p:nvPr>
        </p:nvSpPr>
        <p:spPr>
          <a:xfrm>
            <a:off x="1821600" y="5329956"/>
            <a:ext cx="4197600" cy="4572000"/>
          </a:xfrm>
          <a:prstGeom prst="roundRect">
            <a:avLst>
              <a:gd name="adj" fmla="val 0"/>
            </a:avLst>
          </a:prstGeom>
          <a:noFill/>
          <a:ln w="12700">
            <a:solidFill>
              <a:srgbClr val="707070"/>
            </a:solid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Short header</a:t>
            </a:r>
          </a:p>
          <a:p>
            <a:pPr marL="0" indent="0" algn="l" defTabSz="825500">
              <a:spcBef>
                <a:spcPts val="0"/>
              </a:spcBef>
              <a:buSzTx/>
              <a:buNone/>
              <a:defRPr sz="2400" b="0" spc="-24">
                <a:solidFill>
                  <a:schemeClr val="accent2">
                    <a:hueOff val="-11349316"/>
                    <a:satOff val="-100000"/>
                    <a:lumOff val="-34701"/>
                  </a:schemeClr>
                </a:solidFill>
              </a:defRPr>
            </a:pPr>
            <a:r>
              <a:rPr lang="en-US"/>
              <a:t>A brief description of what this step is all about. Keep it short, simple and informative. Maximum 5 lines.</a:t>
            </a:r>
          </a:p>
        </p:txBody>
      </p:sp>
      <p:sp>
        <p:nvSpPr>
          <p:cNvPr id="13" name="Rectangle"/>
          <p:cNvSpPr>
            <a:spLocks noGrp="1"/>
          </p:cNvSpPr>
          <p:nvPr>
            <p:ph type="body" sz="quarter" idx="25" hasCustomPrompt="1"/>
          </p:nvPr>
        </p:nvSpPr>
        <p:spPr>
          <a:xfrm>
            <a:off x="7215600" y="5329956"/>
            <a:ext cx="4197600" cy="4572000"/>
          </a:xfrm>
          <a:prstGeom prst="roundRect">
            <a:avLst>
              <a:gd name="adj" fmla="val 0"/>
            </a:avLst>
          </a:prstGeom>
          <a:noFill/>
          <a:ln w="12700">
            <a:solidFill>
              <a:srgbClr val="707070"/>
            </a:solidFill>
          </a:ln>
        </p:spPr>
        <p:txBody>
          <a:bodyPr lIns="360000" tIns="360000" rIns="360000" bIns="720000" anchor="b">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Short header</a:t>
            </a:r>
          </a:p>
          <a:p>
            <a:pPr marL="0" indent="0" algn="l" defTabSz="825500">
              <a:spcBef>
                <a:spcPts val="0"/>
              </a:spcBef>
              <a:buSzTx/>
              <a:buNone/>
              <a:defRPr sz="2400" b="0" spc="-24">
                <a:solidFill>
                  <a:schemeClr val="accent2">
                    <a:hueOff val="-11349316"/>
                    <a:satOff val="-100000"/>
                    <a:lumOff val="-34701"/>
                  </a:schemeClr>
                </a:solidFill>
              </a:defRPr>
            </a:pPr>
            <a:r>
              <a:rPr lang="en-US"/>
              <a:t>A brief description of what this step is all about. Keep it short, simple and informative. Maximum 5 lines.</a:t>
            </a:r>
          </a:p>
        </p:txBody>
      </p:sp>
      <p:sp>
        <p:nvSpPr>
          <p:cNvPr id="21" name="Right Arrow 20"/>
          <p:cNvSpPr/>
          <p:nvPr userDrawn="1"/>
        </p:nvSpPr>
        <p:spPr>
          <a:xfrm>
            <a:off x="6299788" y="9108000"/>
            <a:ext cx="1066882" cy="792088"/>
          </a:xfrm>
          <a:prstGeom prst="rightArrow">
            <a:avLst>
              <a:gd name="adj1" fmla="val 50508"/>
              <a:gd name="adj2" fmla="val 87587"/>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baseline="0">
                <a:solidFill>
                  <a:srgbClr val="141414"/>
                </a:solidFill>
                <a:latin typeface="Arial" charset="0"/>
                <a:ea typeface="Arial" charset="0"/>
                <a:cs typeface="Arial" charset="0"/>
              </a:defRPr>
            </a:lvl1pPr>
          </a:lstStyle>
          <a:p>
            <a:r>
              <a:rPr lang="en-US"/>
              <a:t>Flow/process with title</a:t>
            </a:r>
          </a:p>
        </p:txBody>
      </p:sp>
      <p:sp>
        <p:nvSpPr>
          <p:cNvPr id="5" name="Text Placeholder 4"/>
          <p:cNvSpPr>
            <a:spLocks noGrp="1"/>
          </p:cNvSpPr>
          <p:nvPr>
            <p:ph type="body" sz="quarter" idx="28" hasCustomPrompt="1"/>
          </p:nvPr>
        </p:nvSpPr>
        <p:spPr>
          <a:xfrm>
            <a:off x="2643102"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a:t>STEP 1</a:t>
            </a:r>
          </a:p>
        </p:txBody>
      </p:sp>
      <p:sp>
        <p:nvSpPr>
          <p:cNvPr id="17" name="Text Placeholder 4"/>
          <p:cNvSpPr>
            <a:spLocks noGrp="1"/>
          </p:cNvSpPr>
          <p:nvPr>
            <p:ph type="body" sz="quarter" idx="29" hasCustomPrompt="1"/>
          </p:nvPr>
        </p:nvSpPr>
        <p:spPr>
          <a:xfrm>
            <a:off x="7967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a:t>STEP 2</a:t>
            </a:r>
          </a:p>
        </p:txBody>
      </p:sp>
      <p:sp>
        <p:nvSpPr>
          <p:cNvPr id="18" name="Text Placeholder 4"/>
          <p:cNvSpPr>
            <a:spLocks noGrp="1"/>
          </p:cNvSpPr>
          <p:nvPr>
            <p:ph type="body" sz="quarter" idx="30" hasCustomPrompt="1"/>
          </p:nvPr>
        </p:nvSpPr>
        <p:spPr>
          <a:xfrm>
            <a:off x="13361796" y="8967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a:t>STEP 3</a:t>
            </a:r>
          </a:p>
        </p:txBody>
      </p:sp>
      <p:sp>
        <p:nvSpPr>
          <p:cNvPr id="19" name="Text Placeholder 4"/>
          <p:cNvSpPr>
            <a:spLocks noGrp="1"/>
          </p:cNvSpPr>
          <p:nvPr>
            <p:ph type="body" sz="quarter" idx="31" hasCustomPrompt="1"/>
          </p:nvPr>
        </p:nvSpPr>
        <p:spPr>
          <a:xfrm>
            <a:off x="18755796" y="4755600"/>
            <a:ext cx="3798000" cy="1508400"/>
          </a:xfrm>
          <a:prstGeom prst="rect">
            <a:avLst/>
          </a:prstGeom>
          <a:solidFill>
            <a:srgbClr val="FF7626"/>
          </a:solidFill>
        </p:spPr>
        <p:txBody>
          <a:bodyPr anchor="ctr"/>
          <a:lstStyle>
            <a:lvl1pPr marL="0" indent="0" algn="ctr">
              <a:buFontTx/>
              <a:buNone/>
              <a:defRPr sz="3600" b="1" i="0">
                <a:solidFill>
                  <a:schemeClr val="bg1"/>
                </a:solidFill>
                <a:latin typeface="Arial" charset="0"/>
                <a:ea typeface="Arial" charset="0"/>
                <a:cs typeface="Arial" charset="0"/>
              </a:defRPr>
            </a:lvl1pPr>
            <a:lvl2pPr marL="912297" indent="0" algn="ctr">
              <a:buFontTx/>
              <a:buNone/>
              <a:defRPr sz="3600" b="1" i="0">
                <a:latin typeface="Helvetica" charset="0"/>
                <a:ea typeface="Helvetica" charset="0"/>
                <a:cs typeface="Helvetica" charset="0"/>
              </a:defRPr>
            </a:lvl2pPr>
            <a:lvl3pPr marL="1824594" indent="0" algn="ctr">
              <a:buFontTx/>
              <a:buNone/>
              <a:defRPr sz="3600" b="1" i="0">
                <a:latin typeface="Helvetica" charset="0"/>
                <a:ea typeface="Helvetica" charset="0"/>
                <a:cs typeface="Helvetica" charset="0"/>
              </a:defRPr>
            </a:lvl3pPr>
            <a:lvl4pPr marL="2736891" indent="0" algn="ctr">
              <a:buFontTx/>
              <a:buNone/>
              <a:defRPr sz="3600" b="1" i="0">
                <a:latin typeface="Helvetica" charset="0"/>
                <a:ea typeface="Helvetica" charset="0"/>
                <a:cs typeface="Helvetica" charset="0"/>
              </a:defRPr>
            </a:lvl4pPr>
            <a:lvl5pPr marL="3649188" indent="0" algn="ctr">
              <a:buFontTx/>
              <a:buNone/>
              <a:defRPr sz="3600" b="1" i="0">
                <a:latin typeface="Helvetica" charset="0"/>
                <a:ea typeface="Helvetica" charset="0"/>
                <a:cs typeface="Helvetica" charset="0"/>
              </a:defRPr>
            </a:lvl5pPr>
          </a:lstStyle>
          <a:p>
            <a:pPr lvl="0"/>
            <a:r>
              <a:rPr lang="en-US"/>
              <a:t>STEP 4</a:t>
            </a:r>
          </a:p>
        </p:txBody>
      </p:sp>
      <p:grpSp>
        <p:nvGrpSpPr>
          <p:cNvPr id="20" name="Group 19"/>
          <p:cNvGrpSpPr/>
          <p:nvPr userDrawn="1"/>
        </p:nvGrpSpPr>
        <p:grpSpPr>
          <a:xfrm>
            <a:off x="8856000" y="12042000"/>
            <a:ext cx="5646902" cy="533400"/>
            <a:chOff x="16630538" y="12039600"/>
            <a:chExt cx="5646902" cy="533400"/>
          </a:xfrm>
        </p:grpSpPr>
        <p:sp>
          <p:nvSpPr>
            <p:cNvPr id="2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5" name="Picture 2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 dark">
    <p:bg>
      <p:bgPr>
        <a:solidFill>
          <a:srgbClr val="141414"/>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3" name="TextBox 2"/>
          <p:cNvSpPr txBox="1"/>
          <p:nvPr userDrawn="1"/>
        </p:nvSpPr>
        <p:spPr>
          <a:xfrm>
            <a:off x="13503349" y="8676167"/>
            <a:ext cx="184731" cy="645882"/>
          </a:xfrm>
          <a:prstGeom prst="rect">
            <a:avLst/>
          </a:prstGeom>
          <a:noFill/>
        </p:spPr>
        <p:txBody>
          <a:bodyPr wrap="none" rtlCol="0">
            <a:noAutofit/>
          </a:bodyPr>
          <a:lstStyle/>
          <a:p>
            <a:endParaRPr lang="en-US"/>
          </a:p>
        </p:txBody>
      </p:sp>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chemeClr val="bg1"/>
                </a:solidFill>
                <a:latin typeface="Arial" charset="0"/>
                <a:ea typeface="Arial" charset="0"/>
                <a:cs typeface="Arial" charset="0"/>
              </a:defRPr>
            </a:lvl1pPr>
          </a:lstStyle>
          <a:p>
            <a:r>
              <a:rPr lang="en-US"/>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chemeClr val="bg1">
                    <a:alpha val="85000"/>
                  </a:schemeClr>
                </a:solidFill>
                <a:latin typeface="Arial" charset="0"/>
                <a:ea typeface="Arial" charset="0"/>
                <a:cs typeface="Arial" charset="0"/>
              </a:defRPr>
            </a:lvl1pPr>
          </a:lstStyle>
          <a:p>
            <a:r>
              <a:rPr lang="en-US"/>
              <a:t>Agenda item 6</a:t>
            </a:r>
          </a:p>
        </p:txBody>
      </p:sp>
    </p:spTree>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Two points with illustrations</a:t>
            </a:r>
          </a:p>
        </p:txBody>
      </p:sp>
      <p:sp>
        <p:nvSpPr>
          <p:cNvPr id="11" name="Subtitle"/>
          <p:cNvSpPr>
            <a:spLocks noGrp="1"/>
          </p:cNvSpPr>
          <p:nvPr>
            <p:ph type="body" sz="quarter" idx="21" hasCustomPrompt="1"/>
          </p:nvPr>
        </p:nvSpPr>
        <p:spPr>
          <a:xfrm>
            <a:off x="395723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sz="6000" b="1" i="0">
                <a:latin typeface="Arial" charset="0"/>
                <a:ea typeface="Arial" charset="0"/>
                <a:cs typeface="Arial" charset="0"/>
              </a:rPr>
              <a:t>Illustration</a:t>
            </a:r>
          </a:p>
          <a:p>
            <a:pPr algn="ctr"/>
            <a:r>
              <a:rPr lang="en-US" b="0" i="0">
                <a:latin typeface="Arial" charset="0"/>
                <a:ea typeface="Arial" charset="0"/>
                <a:cs typeface="Arial" charset="0"/>
              </a:rPr>
              <a:t>Utilize icon illustrations from </a:t>
            </a:r>
            <a:br>
              <a:rPr lang="en-US" b="0" i="0">
                <a:latin typeface="Arial" charset="0"/>
                <a:ea typeface="Arial" charset="0"/>
                <a:cs typeface="Arial" charset="0"/>
              </a:rPr>
            </a:br>
            <a:r>
              <a:rPr lang="en-US" b="0" i="0">
                <a:latin typeface="Arial" charset="0"/>
                <a:ea typeface="Arial" charset="0"/>
                <a:cs typeface="Arial" charset="0"/>
              </a:rPr>
              <a:t>the Assets deck.</a:t>
            </a:r>
          </a:p>
        </p:txBody>
      </p:sp>
      <p:sp>
        <p:nvSpPr>
          <p:cNvPr id="12" name="yoda.jpg"/>
          <p:cNvSpPr>
            <a:spLocks noGrp="1"/>
          </p:cNvSpPr>
          <p:nvPr>
            <p:ph type="pic" sz="quarter" idx="16" hasCustomPrompt="1"/>
          </p:nvPr>
        </p:nvSpPr>
        <p:spPr>
          <a:xfrm>
            <a:off x="526943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4326781"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pPr algn="ctr"/>
            <a:r>
              <a:rPr lang="en-US" sz="6000" b="1" i="0">
                <a:latin typeface="Arial" charset="0"/>
                <a:ea typeface="Arial" charset="0"/>
                <a:cs typeface="Arial" charset="0"/>
              </a:rPr>
              <a:t>Separators</a:t>
            </a:r>
          </a:p>
          <a:p>
            <a:pPr algn="ctr"/>
            <a:r>
              <a:rPr lang="en-US" sz="3600" b="0" i="0">
                <a:latin typeface="Arial" charset="0"/>
                <a:ea typeface="Arial" charset="0"/>
                <a:cs typeface="Arial" charset="0"/>
              </a:rPr>
              <a:t>Use the orange bar to separate points/illustrations.</a:t>
            </a:r>
          </a:p>
        </p:txBody>
      </p:sp>
      <p:sp>
        <p:nvSpPr>
          <p:cNvPr id="14" name="yoda.jpg"/>
          <p:cNvSpPr>
            <a:spLocks noGrp="1"/>
          </p:cNvSpPr>
          <p:nvPr>
            <p:ph type="pic" sz="quarter" idx="23" hasCustomPrompt="1"/>
          </p:nvPr>
        </p:nvSpPr>
        <p:spPr>
          <a:xfrm>
            <a:off x="15638981"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12191206"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6" name="Group 15"/>
          <p:cNvGrpSpPr/>
          <p:nvPr userDrawn="1"/>
        </p:nvGrpSpPr>
        <p:grpSpPr>
          <a:xfrm>
            <a:off x="8856000" y="12042000"/>
            <a:ext cx="5646902" cy="533400"/>
            <a:chOff x="16630538" y="12039600"/>
            <a:chExt cx="5646902" cy="533400"/>
          </a:xfrm>
        </p:grpSpPr>
        <p:sp>
          <p:nvSpPr>
            <p:cNvPr id="1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Three points with illustrations</a:t>
            </a:r>
          </a:p>
        </p:txBody>
      </p:sp>
      <p:sp>
        <p:nvSpPr>
          <p:cNvPr id="11" name="Subtitle"/>
          <p:cNvSpPr>
            <a:spLocks noGrp="1"/>
          </p:cNvSpPr>
          <p:nvPr>
            <p:ph type="body" sz="quarter" idx="21" hasCustomPrompt="1"/>
          </p:nvPr>
        </p:nvSpPr>
        <p:spPr>
          <a:xfrm>
            <a:off x="1852216" y="7560000"/>
            <a:ext cx="6098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a:latin typeface="Arial" charset="0"/>
                <a:ea typeface="Arial" charset="0"/>
                <a:cs typeface="Arial" charset="0"/>
              </a:rPr>
              <a:t>Usage</a:t>
            </a:r>
          </a:p>
          <a:p>
            <a:pPr algn="ctr"/>
            <a:r>
              <a:rPr lang="en-US" b="0" i="0">
                <a:latin typeface="Arial" charset="0"/>
                <a:ea typeface="Arial" charset="0"/>
                <a:cs typeface="Arial" charset="0"/>
              </a:rPr>
              <a:t>These slides have proven to be versatile in use.</a:t>
            </a:r>
          </a:p>
        </p:txBody>
      </p:sp>
      <p:sp>
        <p:nvSpPr>
          <p:cNvPr id="12" name="yoda.jpg"/>
          <p:cNvSpPr>
            <a:spLocks noGrp="1"/>
          </p:cNvSpPr>
          <p:nvPr>
            <p:ph type="pic" sz="quarter" idx="16" hasCustomPrompt="1"/>
          </p:nvPr>
        </p:nvSpPr>
        <p:spPr>
          <a:xfrm>
            <a:off x="3164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6475248" y="7560000"/>
            <a:ext cx="6098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000" b="1" i="0">
                <a:latin typeface="Arial" charset="0"/>
                <a:ea typeface="Arial" charset="0"/>
                <a:cs typeface="Arial" charset="0"/>
              </a:rPr>
              <a:t>Consider</a:t>
            </a:r>
          </a:p>
          <a:p>
            <a:pPr algn="ctr"/>
            <a:r>
              <a:rPr lang="en-US" sz="3600" b="0" i="0">
                <a:latin typeface="Arial" charset="0"/>
                <a:ea typeface="Arial" charset="0"/>
                <a:cs typeface="Arial" charset="0"/>
              </a:rPr>
              <a:t>Can always lower the transparency of illustration to help focus attention.</a:t>
            </a:r>
          </a:p>
        </p:txBody>
      </p:sp>
      <p:sp>
        <p:nvSpPr>
          <p:cNvPr id="14" name="yoda.jpg"/>
          <p:cNvSpPr>
            <a:spLocks noGrp="1"/>
          </p:cNvSpPr>
          <p:nvPr>
            <p:ph type="pic" sz="quarter" idx="23" hasCustomPrompt="1"/>
          </p:nvPr>
        </p:nvSpPr>
        <p:spPr>
          <a:xfrm>
            <a:off x="1778744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8557174"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163733" y="7560000"/>
            <a:ext cx="6098400" cy="2215991"/>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pPr algn="ctr"/>
            <a:r>
              <a:rPr lang="en-US" sz="6600" b="1" i="0">
                <a:latin typeface="Arial" charset="0"/>
                <a:ea typeface="Arial" charset="0"/>
                <a:cs typeface="Arial" charset="0"/>
              </a:rPr>
              <a:t>Remember</a:t>
            </a:r>
          </a:p>
          <a:p>
            <a:pPr algn="ctr"/>
            <a:r>
              <a:rPr lang="en-US" sz="3600" b="0" i="0">
                <a:latin typeface="Arial" charset="0"/>
                <a:ea typeface="Arial" charset="0"/>
                <a:cs typeface="Arial" charset="0"/>
              </a:rPr>
              <a:t>Keep the text light and focus </a:t>
            </a:r>
            <a:br>
              <a:rPr lang="en-US" sz="3600" b="0" i="0">
                <a:latin typeface="Arial" charset="0"/>
                <a:ea typeface="Arial" charset="0"/>
                <a:cs typeface="Arial" charset="0"/>
              </a:rPr>
            </a:br>
            <a:r>
              <a:rPr lang="en-US" sz="3600" b="0" i="0">
                <a:latin typeface="Arial" charset="0"/>
                <a:ea typeface="Arial" charset="0"/>
                <a:cs typeface="Arial" charset="0"/>
              </a:rPr>
              <a:t>on presenting your points.</a:t>
            </a:r>
          </a:p>
        </p:txBody>
      </p:sp>
      <p:sp>
        <p:nvSpPr>
          <p:cNvPr id="17" name="yoda.jpg"/>
          <p:cNvSpPr>
            <a:spLocks noGrp="1"/>
          </p:cNvSpPr>
          <p:nvPr>
            <p:ph type="pic" sz="quarter" idx="25" hasCustomPrompt="1"/>
          </p:nvPr>
        </p:nvSpPr>
        <p:spPr>
          <a:xfrm>
            <a:off x="10475933"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586869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 name="Group 18"/>
          <p:cNvGrpSpPr/>
          <p:nvPr userDrawn="1"/>
        </p:nvGrpSpPr>
        <p:grpSpPr>
          <a:xfrm>
            <a:off x="8856000"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1" name="Picture 2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 Illustrations">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Four points with illustrations</a:t>
            </a:r>
          </a:p>
        </p:txBody>
      </p:sp>
      <p:sp>
        <p:nvSpPr>
          <p:cNvPr id="11" name="Subtitle"/>
          <p:cNvSpPr>
            <a:spLocks noGrp="1"/>
          </p:cNvSpPr>
          <p:nvPr>
            <p:ph type="body" sz="quarter" idx="21" hasCustomPrompt="1"/>
          </p:nvPr>
        </p:nvSpPr>
        <p:spPr>
          <a:xfrm>
            <a:off x="1852216"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a:latin typeface="Arial" charset="0"/>
                <a:ea typeface="Arial" charset="0"/>
                <a:cs typeface="Arial" charset="0"/>
              </a:rPr>
              <a:t>Headline</a:t>
            </a:r>
          </a:p>
          <a:p>
            <a:pPr algn="ctr"/>
            <a:r>
              <a:rPr lang="en-US" b="0" i="0">
                <a:latin typeface="Arial" charset="0"/>
                <a:ea typeface="Arial" charset="0"/>
                <a:cs typeface="Arial" charset="0"/>
              </a:rPr>
              <a:t>Subtext type size is </a:t>
            </a:r>
            <a:r>
              <a:rPr lang="en-US" b="0" i="0" err="1">
                <a:latin typeface="Arial" charset="0"/>
                <a:ea typeface="Arial" charset="0"/>
                <a:cs typeface="Arial" charset="0"/>
              </a:rPr>
              <a:t>optimised</a:t>
            </a:r>
            <a:r>
              <a:rPr lang="en-US" b="0" i="0">
                <a:latin typeface="Arial" charset="0"/>
                <a:ea typeface="Arial" charset="0"/>
                <a:cs typeface="Arial" charset="0"/>
              </a:rPr>
              <a:t> at 36 pt.</a:t>
            </a:r>
          </a:p>
        </p:txBody>
      </p:sp>
      <p:sp>
        <p:nvSpPr>
          <p:cNvPr id="12" name="yoda.jpg"/>
          <p:cNvSpPr>
            <a:spLocks noGrp="1"/>
          </p:cNvSpPr>
          <p:nvPr>
            <p:ph type="pic" sz="quarter" idx="16" hasCustomPrompt="1"/>
          </p:nvPr>
        </p:nvSpPr>
        <p:spPr>
          <a:xfrm>
            <a:off x="2336416"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117958" y="7560000"/>
            <a:ext cx="4442400" cy="2123658"/>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a:latin typeface="Arial" charset="0"/>
                <a:ea typeface="Arial" charset="0"/>
                <a:cs typeface="Arial" charset="0"/>
              </a:rPr>
              <a:t>No worries</a:t>
            </a:r>
          </a:p>
          <a:p>
            <a:pPr algn="ctr"/>
            <a:r>
              <a:rPr lang="en-US" b="0" i="0">
                <a:latin typeface="Arial" charset="0"/>
                <a:ea typeface="Arial" charset="0"/>
                <a:cs typeface="Arial" charset="0"/>
              </a:rPr>
              <a:t>It’s OK if the subtext lengths differ.</a:t>
            </a:r>
          </a:p>
        </p:txBody>
      </p:sp>
      <p:sp>
        <p:nvSpPr>
          <p:cNvPr id="14" name="yoda.jpg"/>
          <p:cNvSpPr>
            <a:spLocks noGrp="1"/>
          </p:cNvSpPr>
          <p:nvPr>
            <p:ph type="pic" sz="quarter" idx="23" hasCustomPrompt="1"/>
          </p:nvPr>
        </p:nvSpPr>
        <p:spPr>
          <a:xfrm>
            <a:off x="18602158"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6784373" y="5077096"/>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274130"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a:latin typeface="Arial" charset="0"/>
                <a:ea typeface="Arial" charset="0"/>
                <a:cs typeface="Arial" charset="0"/>
              </a:rPr>
              <a:t>Rehearse</a:t>
            </a:r>
          </a:p>
          <a:p>
            <a:pPr algn="ctr"/>
            <a:r>
              <a:rPr lang="en-US" b="0" i="0">
                <a:latin typeface="Arial" charset="0"/>
                <a:ea typeface="Arial" charset="0"/>
                <a:cs typeface="Arial" charset="0"/>
              </a:rPr>
              <a:t>Rely on rehearsing your voiceover rather than writing.</a:t>
            </a:r>
          </a:p>
        </p:txBody>
      </p:sp>
      <p:sp>
        <p:nvSpPr>
          <p:cNvPr id="17" name="yoda.jpg"/>
          <p:cNvSpPr>
            <a:spLocks noGrp="1"/>
          </p:cNvSpPr>
          <p:nvPr>
            <p:ph type="pic" sz="quarter" idx="25" hasCustomPrompt="1"/>
          </p:nvPr>
        </p:nvSpPr>
        <p:spPr>
          <a:xfrm>
            <a:off x="7758330"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628201"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206287" y="5113933"/>
            <a:ext cx="1" cy="3561808"/>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696044" y="7560000"/>
            <a:ext cx="4442400" cy="2677656"/>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pPr algn="ctr"/>
            <a:r>
              <a:rPr lang="en-US" sz="6000" b="1" i="0">
                <a:latin typeface="Arial" charset="0"/>
                <a:ea typeface="Arial" charset="0"/>
                <a:cs typeface="Arial" charset="0"/>
              </a:rPr>
              <a:t>Focus</a:t>
            </a:r>
          </a:p>
          <a:p>
            <a:pPr algn="ctr"/>
            <a:r>
              <a:rPr lang="en-US" b="0" i="0">
                <a:latin typeface="Arial" charset="0"/>
                <a:ea typeface="Arial" charset="0"/>
                <a:cs typeface="Arial" charset="0"/>
              </a:rPr>
              <a:t>Use 4 points maximum to keep focus.</a:t>
            </a:r>
          </a:p>
        </p:txBody>
      </p:sp>
      <p:sp>
        <p:nvSpPr>
          <p:cNvPr id="21" name="yoda.jpg"/>
          <p:cNvSpPr>
            <a:spLocks noGrp="1"/>
          </p:cNvSpPr>
          <p:nvPr>
            <p:ph type="pic" sz="quarter" idx="27" hasCustomPrompt="1"/>
          </p:nvPr>
        </p:nvSpPr>
        <p:spPr>
          <a:xfrm>
            <a:off x="13180244" y="4214157"/>
            <a:ext cx="3474000" cy="29160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grpSp>
        <p:nvGrpSpPr>
          <p:cNvPr id="22" name="Group 21"/>
          <p:cNvGrpSpPr/>
          <p:nvPr userDrawn="1"/>
        </p:nvGrpSpPr>
        <p:grpSpPr>
          <a:xfrm>
            <a:off x="8856000" y="12042000"/>
            <a:ext cx="5646902" cy="533400"/>
            <a:chOff x="16630538" y="12039600"/>
            <a:chExt cx="5646902" cy="533400"/>
          </a:xfrm>
        </p:grpSpPr>
        <p:sp>
          <p:nvSpPr>
            <p:cNvPr id="23"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4" name="Picture 2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3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Three points with text light</a:t>
            </a:r>
          </a:p>
        </p:txBody>
      </p:sp>
      <p:sp>
        <p:nvSpPr>
          <p:cNvPr id="11" name="Subtitle"/>
          <p:cNvSpPr>
            <a:spLocks noGrp="1"/>
          </p:cNvSpPr>
          <p:nvPr>
            <p:ph type="body" sz="quarter" idx="21" hasCustomPrompt="1"/>
          </p:nvPr>
        </p:nvSpPr>
        <p:spPr>
          <a:xfrm>
            <a:off x="250215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Point header</a:t>
            </a:r>
          </a:p>
          <a:p>
            <a:r>
              <a:rPr lang="en-US" b="0" i="0">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8547" y="6656400"/>
            <a:ext cx="5777999" cy="2123658"/>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Really</a:t>
            </a:r>
          </a:p>
          <a:p>
            <a:r>
              <a:rPr lang="en-US" sz="3600" b="0" i="0">
                <a:latin typeface="Arial" charset="0"/>
                <a:ea typeface="Arial" charset="0"/>
                <a:cs typeface="Arial" charset="0"/>
              </a:rPr>
              <a:t>Of course you can use a shorter text and that is fine.</a:t>
            </a:r>
          </a:p>
        </p:txBody>
      </p:sp>
      <p:sp>
        <p:nvSpPr>
          <p:cNvPr id="15" name="Line"/>
          <p:cNvSpPr/>
          <p:nvPr userDrawn="1"/>
        </p:nvSpPr>
        <p:spPr>
          <a:xfrm>
            <a:off x="8960251"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9640350"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Only one line</a:t>
            </a:r>
          </a:p>
          <a:p>
            <a:r>
              <a:rPr lang="en-US" sz="3600" b="0" i="0">
                <a:latin typeface="Arial" charset="0"/>
                <a:ea typeface="Arial" charset="0"/>
                <a:cs typeface="Arial" charset="0"/>
              </a:rPr>
              <a:t>Be short and precise when you are using this column. Use maximum 4 lines of text to make things direct.</a:t>
            </a:r>
          </a:p>
        </p:txBody>
      </p:sp>
      <p:sp>
        <p:nvSpPr>
          <p:cNvPr id="18" name="Line"/>
          <p:cNvSpPr/>
          <p:nvPr userDrawn="1"/>
        </p:nvSpPr>
        <p:spPr>
          <a:xfrm>
            <a:off x="16098448"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18" hasCustomPrompt="1"/>
          </p:nvPr>
        </p:nvSpPr>
        <p:spPr>
          <a:xfrm>
            <a:off x="2502153"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1</a:t>
            </a:r>
          </a:p>
        </p:txBody>
      </p:sp>
      <p:sp>
        <p:nvSpPr>
          <p:cNvPr id="21" name="Subtitle"/>
          <p:cNvSpPr>
            <a:spLocks noGrp="1"/>
          </p:cNvSpPr>
          <p:nvPr>
            <p:ph type="body" sz="quarter" idx="25" hasCustomPrompt="1"/>
          </p:nvPr>
        </p:nvSpPr>
        <p:spPr>
          <a:xfrm>
            <a:off x="964035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p>
        </p:txBody>
      </p:sp>
      <p:sp>
        <p:nvSpPr>
          <p:cNvPr id="22" name="Subtitle"/>
          <p:cNvSpPr>
            <a:spLocks noGrp="1"/>
          </p:cNvSpPr>
          <p:nvPr>
            <p:ph type="body" sz="quarter" idx="26" hasCustomPrompt="1"/>
          </p:nvPr>
        </p:nvSpPr>
        <p:spPr>
          <a:xfrm>
            <a:off x="16779600" y="4284000"/>
            <a:ext cx="5778000" cy="1936800"/>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3</a:t>
            </a:r>
          </a:p>
        </p:txBody>
      </p:sp>
      <p:grpSp>
        <p:nvGrpSpPr>
          <p:cNvPr id="17" name="Group 16"/>
          <p:cNvGrpSpPr/>
          <p:nvPr userDrawn="1"/>
        </p:nvGrpSpPr>
        <p:grpSpPr>
          <a:xfrm>
            <a:off x="8856000" y="12042000"/>
            <a:ext cx="5646902" cy="533400"/>
            <a:chOff x="16630538" y="12039600"/>
            <a:chExt cx="5646902" cy="533400"/>
          </a:xfrm>
        </p:grpSpPr>
        <p:sp>
          <p:nvSpPr>
            <p:cNvPr id="19"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3" name="Picture 2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4"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3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a:t>Three points with text strong</a:t>
            </a:r>
          </a:p>
        </p:txBody>
      </p:sp>
      <p:sp>
        <p:nvSpPr>
          <p:cNvPr id="11" name="Subtitle"/>
          <p:cNvSpPr>
            <a:spLocks noGrp="1"/>
          </p:cNvSpPr>
          <p:nvPr>
            <p:ph type="body" sz="quarter" idx="21" hasCustomPrompt="1"/>
          </p:nvPr>
        </p:nvSpPr>
        <p:spPr>
          <a:xfrm>
            <a:off x="2502364"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3600" b="0" i="0" spc="-150" baseline="0">
                <a:solidFill>
                  <a:schemeClr val="bg1"/>
                </a:solidFill>
                <a:latin typeface="Helvetica Light" charset="0"/>
                <a:ea typeface="Helvetica Light" charset="0"/>
                <a:cs typeface="Helvetica Light" charset="0"/>
              </a:defRPr>
            </a:lvl1pPr>
          </a:lstStyle>
          <a:p>
            <a:r>
              <a:rPr lang="en-US" sz="6000" b="1" i="0">
                <a:solidFill>
                  <a:schemeClr val="bg1"/>
                </a:solidFill>
                <a:latin typeface="Arial" charset="0"/>
                <a:ea typeface="Arial" charset="0"/>
                <a:cs typeface="Arial" charset="0"/>
              </a:rPr>
              <a:t>Point header</a:t>
            </a:r>
          </a:p>
          <a:p>
            <a:r>
              <a:rPr lang="en-US" b="0" i="0">
                <a:solidFill>
                  <a:schemeClr val="bg1"/>
                </a:solidFill>
                <a:latin typeface="Arial" charset="0"/>
                <a:ea typeface="Arial" charset="0"/>
                <a:cs typeface="Arial" charset="0"/>
              </a:rPr>
              <a:t>Be short and precise when you are using this column. Use maximum 4 lines of text to make things direct.</a:t>
            </a:r>
          </a:p>
        </p:txBody>
      </p:sp>
      <p:sp>
        <p:nvSpPr>
          <p:cNvPr id="13" name="Subtitle"/>
          <p:cNvSpPr>
            <a:spLocks noGrp="1"/>
          </p:cNvSpPr>
          <p:nvPr>
            <p:ph type="body" sz="quarter" idx="22" hasCustomPrompt="1"/>
          </p:nvPr>
        </p:nvSpPr>
        <p:spPr>
          <a:xfrm>
            <a:off x="16779600" y="6656400"/>
            <a:ext cx="57780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a:solidFill>
                  <a:schemeClr val="bg1"/>
                </a:solidFill>
                <a:latin typeface="Arial" charset="0"/>
                <a:ea typeface="Arial" charset="0"/>
                <a:cs typeface="Arial" charset="0"/>
              </a:rPr>
              <a:t>Really</a:t>
            </a:r>
          </a:p>
          <a:p>
            <a:r>
              <a:rPr lang="en-US" sz="3600" b="0" i="0">
                <a:solidFill>
                  <a:schemeClr val="bg1"/>
                </a:solidFill>
                <a:latin typeface="Arial" charset="0"/>
                <a:ea typeface="Arial" charset="0"/>
                <a:cs typeface="Arial" charset="0"/>
              </a:rPr>
              <a:t>Of course you can use a shorter text and that is fine.</a:t>
            </a:r>
          </a:p>
        </p:txBody>
      </p:sp>
      <p:sp>
        <p:nvSpPr>
          <p:cNvPr id="16" name="Subtitle"/>
          <p:cNvSpPr>
            <a:spLocks noGrp="1"/>
          </p:cNvSpPr>
          <p:nvPr>
            <p:ph type="body" sz="quarter" idx="24" hasCustomPrompt="1"/>
          </p:nvPr>
        </p:nvSpPr>
        <p:spPr>
          <a:xfrm>
            <a:off x="9640983" y="6656400"/>
            <a:ext cx="5778000" cy="3231654"/>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chemeClr val="bg1"/>
                </a:solidFill>
                <a:latin typeface="Helvetica Light" charset="0"/>
                <a:ea typeface="Helvetica Light" charset="0"/>
                <a:cs typeface="Helvetica Light" charset="0"/>
              </a:defRPr>
            </a:lvl1pPr>
          </a:lstStyle>
          <a:p>
            <a:r>
              <a:rPr lang="en-US" sz="6000" b="1" i="0">
                <a:solidFill>
                  <a:schemeClr val="bg1"/>
                </a:solidFill>
                <a:latin typeface="Arial" charset="0"/>
                <a:ea typeface="Arial" charset="0"/>
                <a:cs typeface="Arial" charset="0"/>
              </a:rPr>
              <a:t>Only one line</a:t>
            </a:r>
          </a:p>
          <a:p>
            <a:r>
              <a:rPr lang="en-US" sz="3600" b="0" i="0">
                <a:solidFill>
                  <a:schemeClr val="bg1"/>
                </a:solidFill>
                <a:latin typeface="Arial" charset="0"/>
                <a:ea typeface="Arial" charset="0"/>
                <a:cs typeface="Arial" charset="0"/>
              </a:rPr>
              <a:t>Be short and precise when you are using this column. Use maximum 4 lines of text to make things direct.</a:t>
            </a:r>
          </a:p>
        </p:txBody>
      </p:sp>
      <p:sp>
        <p:nvSpPr>
          <p:cNvPr id="20" name="Subtitle"/>
          <p:cNvSpPr>
            <a:spLocks noGrp="1"/>
          </p:cNvSpPr>
          <p:nvPr>
            <p:ph type="body" sz="quarter" idx="18" hasCustomPrompt="1"/>
          </p:nvPr>
        </p:nvSpPr>
        <p:spPr>
          <a:xfrm>
            <a:off x="2502364"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1</a:t>
            </a:r>
          </a:p>
        </p:txBody>
      </p:sp>
      <p:sp>
        <p:nvSpPr>
          <p:cNvPr id="21" name="Subtitle"/>
          <p:cNvSpPr>
            <a:spLocks noGrp="1"/>
          </p:cNvSpPr>
          <p:nvPr>
            <p:ph type="body" sz="quarter" idx="25" hasCustomPrompt="1"/>
          </p:nvPr>
        </p:nvSpPr>
        <p:spPr>
          <a:xfrm>
            <a:off x="9640983"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2</a:t>
            </a:r>
          </a:p>
        </p:txBody>
      </p:sp>
      <p:sp>
        <p:nvSpPr>
          <p:cNvPr id="22" name="Subtitle"/>
          <p:cNvSpPr>
            <a:spLocks noGrp="1"/>
          </p:cNvSpPr>
          <p:nvPr>
            <p:ph type="body" sz="quarter" idx="26" hasCustomPrompt="1"/>
          </p:nvPr>
        </p:nvSpPr>
        <p:spPr>
          <a:xfrm>
            <a:off x="16779600" y="4284000"/>
            <a:ext cx="5778000" cy="1938992"/>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12000" b="1" i="0" spc="-150" baseline="0">
                <a:solidFill>
                  <a:srgbClr val="FF7626"/>
                </a:solidFill>
                <a:latin typeface="Arial" charset="0"/>
                <a:ea typeface="Arial" charset="0"/>
                <a:cs typeface="Arial" charset="0"/>
              </a:defRPr>
            </a:lvl1pPr>
          </a:lstStyle>
          <a:p>
            <a:r>
              <a:rPr lang="en-US"/>
              <a:t>3</a:t>
            </a:r>
          </a:p>
        </p:txBody>
      </p:sp>
      <p:grpSp>
        <p:nvGrpSpPr>
          <p:cNvPr id="24" name="Group 23"/>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27" name="Line"/>
          <p:cNvSpPr/>
          <p:nvPr userDrawn="1"/>
        </p:nvSpPr>
        <p:spPr>
          <a:xfrm>
            <a:off x="8960673" y="4611632"/>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8" name="Line"/>
          <p:cNvSpPr/>
          <p:nvPr userDrawn="1"/>
        </p:nvSpPr>
        <p:spPr>
          <a:xfrm>
            <a:off x="16099292" y="4648469"/>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Line"/>
          <p:cNvSpPr/>
          <p:nvPr userDrawn="1"/>
        </p:nvSpPr>
        <p:spPr>
          <a:xfrm>
            <a:off x="1822054" y="4609877"/>
            <a:ext cx="1" cy="2520000"/>
          </a:xfrm>
          <a:prstGeom prst="line">
            <a:avLst/>
          </a:prstGeom>
          <a:ln w="50800">
            <a:solidFill>
              <a:srgbClr val="FF7626"/>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4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Four points with text light</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a:solidFill>
                  <a:srgbClr val="141414"/>
                </a:solidFill>
                <a:latin typeface="Arial" charset="0"/>
                <a:ea typeface="Arial" charset="0"/>
                <a:cs typeface="Arial" charset="0"/>
              </a:rPr>
              <a:t>Point 1</a:t>
            </a:r>
          </a:p>
          <a:p>
            <a:r>
              <a:rPr lang="en-US" sz="3600" b="0" i="0">
                <a:solidFill>
                  <a:srgbClr val="141414"/>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a:solidFill>
                  <a:srgbClr val="141414"/>
                </a:solidFill>
                <a:latin typeface="Arial" charset="0"/>
                <a:ea typeface="Arial" charset="0"/>
                <a:cs typeface="Arial" charset="0"/>
              </a:rPr>
              <a:t>Point 2</a:t>
            </a:r>
          </a:p>
          <a:p>
            <a:r>
              <a:rPr lang="en-US" sz="3600" b="0" i="0">
                <a:solidFill>
                  <a:srgbClr val="141414"/>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a:solidFill>
                  <a:srgbClr val="141414"/>
                </a:solidFill>
                <a:latin typeface="Arial" charset="0"/>
                <a:ea typeface="Arial" charset="0"/>
                <a:cs typeface="Arial" charset="0"/>
              </a:rPr>
              <a:t>Point 3</a:t>
            </a:r>
          </a:p>
          <a:p>
            <a:r>
              <a:rPr lang="en-US" sz="3600" b="0" i="0">
                <a:solidFill>
                  <a:srgbClr val="141414"/>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6000" b="1" i="0">
                <a:solidFill>
                  <a:srgbClr val="141414"/>
                </a:solidFill>
                <a:latin typeface="Arial" charset="0"/>
                <a:ea typeface="Arial" charset="0"/>
                <a:cs typeface="Arial" charset="0"/>
              </a:rPr>
              <a:t>Point 4</a:t>
            </a:r>
          </a:p>
          <a:p>
            <a:r>
              <a:rPr lang="en-US" sz="3600" b="0" i="0">
                <a:solidFill>
                  <a:srgbClr val="141414"/>
                </a:solidFill>
                <a:latin typeface="Arial" charset="0"/>
                <a:ea typeface="Arial" charset="0"/>
                <a:cs typeface="Arial" charset="0"/>
              </a:rPr>
              <a:t>Be short and precise when you are using this column. Use maximum 3 lines of text to make things direct.</a:t>
            </a:r>
          </a:p>
        </p:txBody>
      </p:sp>
      <p:grpSp>
        <p:nvGrpSpPr>
          <p:cNvPr id="15" name="Group 14"/>
          <p:cNvGrpSpPr/>
          <p:nvPr userDrawn="1"/>
        </p:nvGrpSpPr>
        <p:grpSpPr>
          <a:xfrm>
            <a:off x="8856000" y="12042000"/>
            <a:ext cx="5646902" cy="533400"/>
            <a:chOff x="16630538" y="12039600"/>
            <a:chExt cx="5646902" cy="533400"/>
          </a:xfrm>
        </p:grpSpPr>
        <p:sp>
          <p:nvSpPr>
            <p:cNvPr id="16"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1"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22"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2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29"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4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a:t>Four points with text strong</a:t>
            </a:r>
          </a:p>
        </p:txBody>
      </p:sp>
      <p:sp>
        <p:nvSpPr>
          <p:cNvPr id="11" name="Subtitle"/>
          <p:cNvSpPr>
            <a:spLocks noGrp="1"/>
          </p:cNvSpPr>
          <p:nvPr>
            <p:ph type="body" sz="quarter" idx="21" hasCustomPrompt="1"/>
          </p:nvPr>
        </p:nvSpPr>
        <p:spPr>
          <a:xfrm>
            <a:off x="2685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a:solidFill>
                  <a:schemeClr val="bg1"/>
                </a:solidFill>
                <a:latin typeface="Arial" charset="0"/>
                <a:ea typeface="Arial" charset="0"/>
                <a:cs typeface="Arial" charset="0"/>
              </a:rPr>
              <a:t>Point 1</a:t>
            </a:r>
          </a:p>
          <a:p>
            <a:r>
              <a:rPr lang="en-US" sz="3600" b="0" i="0">
                <a:solidFill>
                  <a:schemeClr val="bg1"/>
                </a:solidFill>
                <a:latin typeface="Arial" charset="0"/>
                <a:ea typeface="Arial" charset="0"/>
                <a:cs typeface="Arial" charset="0"/>
              </a:rPr>
              <a:t>Be short and precise when you are using this column. Use maximum 3 lines of text to make things direct.</a:t>
            </a:r>
          </a:p>
        </p:txBody>
      </p:sp>
      <p:sp>
        <p:nvSpPr>
          <p:cNvPr id="17" name="Subtitle"/>
          <p:cNvSpPr>
            <a:spLocks noGrp="1"/>
          </p:cNvSpPr>
          <p:nvPr>
            <p:ph type="body" sz="quarter" idx="22" hasCustomPrompt="1"/>
          </p:nvPr>
        </p:nvSpPr>
        <p:spPr>
          <a:xfrm>
            <a:off x="13089600" y="4744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a:solidFill>
                  <a:schemeClr val="bg1"/>
                </a:solidFill>
                <a:latin typeface="Arial" charset="0"/>
                <a:ea typeface="Arial" charset="0"/>
                <a:cs typeface="Arial" charset="0"/>
              </a:rPr>
              <a:t>Point 2</a:t>
            </a:r>
          </a:p>
          <a:p>
            <a:r>
              <a:rPr lang="en-US" sz="3600" b="0" i="0">
                <a:solidFill>
                  <a:schemeClr val="bg1"/>
                </a:solidFill>
                <a:latin typeface="Arial" charset="0"/>
                <a:ea typeface="Arial" charset="0"/>
                <a:cs typeface="Arial" charset="0"/>
              </a:rPr>
              <a:t>Be short and precise when you are using this column. Use maximum 3 lines of text to make things direct.</a:t>
            </a:r>
          </a:p>
        </p:txBody>
      </p:sp>
      <p:sp>
        <p:nvSpPr>
          <p:cNvPr id="19" name="Subtitle"/>
          <p:cNvSpPr>
            <a:spLocks noGrp="1"/>
          </p:cNvSpPr>
          <p:nvPr>
            <p:ph type="body" sz="quarter" idx="23" hasCustomPrompt="1"/>
          </p:nvPr>
        </p:nvSpPr>
        <p:spPr>
          <a:xfrm>
            <a:off x="2685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a:solidFill>
                  <a:schemeClr val="bg1"/>
                </a:solidFill>
                <a:latin typeface="Arial" charset="0"/>
                <a:ea typeface="Arial" charset="0"/>
                <a:cs typeface="Arial" charset="0"/>
              </a:rPr>
              <a:t>Point 3</a:t>
            </a:r>
          </a:p>
          <a:p>
            <a:r>
              <a:rPr lang="en-US" sz="3600" b="0" i="0">
                <a:solidFill>
                  <a:schemeClr val="bg1"/>
                </a:solidFill>
                <a:latin typeface="Arial" charset="0"/>
                <a:ea typeface="Arial" charset="0"/>
                <a:cs typeface="Arial" charset="0"/>
              </a:rPr>
              <a:t>Be short and precise when you are using this column. Use maximum 3 lines of text to make things direct.</a:t>
            </a:r>
          </a:p>
        </p:txBody>
      </p:sp>
      <p:sp>
        <p:nvSpPr>
          <p:cNvPr id="23" name="Subtitle"/>
          <p:cNvSpPr>
            <a:spLocks noGrp="1"/>
          </p:cNvSpPr>
          <p:nvPr>
            <p:ph type="body" sz="quarter" idx="24" hasCustomPrompt="1"/>
          </p:nvPr>
        </p:nvSpPr>
        <p:spPr>
          <a:xfrm>
            <a:off x="13089600" y="8146800"/>
            <a:ext cx="7718400" cy="27792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Helvetica Light" charset="0"/>
                <a:ea typeface="Helvetica Light" charset="0"/>
                <a:cs typeface="Helvetica Light" charset="0"/>
              </a:defRPr>
            </a:lvl1pPr>
          </a:lstStyle>
          <a:p>
            <a:r>
              <a:rPr lang="en-US" sz="6000" b="1" i="0">
                <a:solidFill>
                  <a:schemeClr val="bg1"/>
                </a:solidFill>
                <a:latin typeface="Arial" charset="0"/>
                <a:ea typeface="Arial" charset="0"/>
                <a:cs typeface="Arial" charset="0"/>
              </a:rPr>
              <a:t>Point 4</a:t>
            </a:r>
          </a:p>
          <a:p>
            <a:r>
              <a:rPr lang="en-US" sz="3600" b="0" i="0">
                <a:solidFill>
                  <a:schemeClr val="bg1"/>
                </a:solidFill>
                <a:latin typeface="Arial" charset="0"/>
                <a:ea typeface="Arial" charset="0"/>
                <a:cs typeface="Arial" charset="0"/>
              </a:rPr>
              <a:t>Be short and precise when you are using this column. Use maximum 3 lines of text to make things direct.</a:t>
            </a:r>
          </a:p>
        </p:txBody>
      </p:sp>
      <p:grpSp>
        <p:nvGrpSpPr>
          <p:cNvPr id="20" name="Group 19"/>
          <p:cNvGrpSpPr/>
          <p:nvPr userDrawn="1"/>
        </p:nvGrpSpPr>
        <p:grpSpPr>
          <a:xfrm>
            <a:off x="8856000" y="12042000"/>
            <a:ext cx="5646902" cy="533400"/>
            <a:chOff x="16630538" y="12039600"/>
            <a:chExt cx="5646902" cy="533400"/>
          </a:xfrm>
        </p:grpSpPr>
        <p:sp>
          <p:nvSpPr>
            <p:cNvPr id="2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2" name="Picture 2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5" name="Rectangle"/>
          <p:cNvSpPr>
            <a:spLocks noGrp="1"/>
          </p:cNvSpPr>
          <p:nvPr>
            <p:ph type="body" sz="quarter" idx="25" hasCustomPrompt="1"/>
          </p:nvPr>
        </p:nvSpPr>
        <p:spPr>
          <a:xfrm>
            <a:off x="1822450"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16" name="Rectangle"/>
          <p:cNvSpPr>
            <a:spLocks noGrp="1"/>
          </p:cNvSpPr>
          <p:nvPr>
            <p:ph type="body" sz="quarter" idx="26" hasCustomPrompt="1"/>
          </p:nvPr>
        </p:nvSpPr>
        <p:spPr>
          <a:xfrm>
            <a:off x="12191206" y="4899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18" name="Rectangle"/>
          <p:cNvSpPr>
            <a:spLocks noGrp="1"/>
          </p:cNvSpPr>
          <p:nvPr>
            <p:ph type="body" sz="quarter" idx="27" hasCustomPrompt="1"/>
          </p:nvPr>
        </p:nvSpPr>
        <p:spPr>
          <a:xfrm>
            <a:off x="1822450"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28" name="Rectangle"/>
          <p:cNvSpPr>
            <a:spLocks noGrp="1"/>
          </p:cNvSpPr>
          <p:nvPr>
            <p:ph type="body" sz="quarter" idx="28" hasCustomPrompt="1"/>
          </p:nvPr>
        </p:nvSpPr>
        <p:spPr>
          <a:xfrm>
            <a:off x="12190413" y="8301600"/>
            <a:ext cx="594000" cy="9792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8 points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Eight points with text light</a:t>
            </a:r>
          </a:p>
        </p:txBody>
      </p:sp>
      <p:sp>
        <p:nvSpPr>
          <p:cNvPr id="11" name="Subtitle"/>
          <p:cNvSpPr>
            <a:spLocks noGrp="1"/>
          </p:cNvSpPr>
          <p:nvPr>
            <p:ph type="body" sz="quarter" idx="21" hasCustomPrompt="1"/>
          </p:nvPr>
        </p:nvSpPr>
        <p:spPr>
          <a:xfrm>
            <a:off x="2254498"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1</a:t>
            </a:r>
          </a:p>
          <a:p>
            <a:r>
              <a:rPr lang="en-US" sz="2800" b="0" i="0">
                <a:solidFill>
                  <a:srgbClr val="141414"/>
                </a:solidFill>
                <a:latin typeface="Arial" charset="0"/>
                <a:ea typeface="Arial" charset="0"/>
                <a:cs typeface="Arial" charset="0"/>
              </a:rPr>
              <a:t>Use maximum 3 lines per discussion point. Keep it simple and clean.</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2</a:t>
            </a:r>
          </a:p>
          <a:p>
            <a:r>
              <a:rPr lang="en-US" sz="2800" b="0" i="0">
                <a:solidFill>
                  <a:srgbClr val="141414"/>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3</a:t>
            </a:r>
          </a:p>
          <a:p>
            <a:r>
              <a:rPr lang="en-US" sz="2800" b="0" i="0">
                <a:solidFill>
                  <a:srgbClr val="141414"/>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4</a:t>
            </a:r>
          </a:p>
          <a:p>
            <a:r>
              <a:rPr lang="en-US" sz="2800" b="0" i="0">
                <a:solidFill>
                  <a:srgbClr val="141414"/>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4102"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5</a:t>
            </a:r>
          </a:p>
          <a:p>
            <a:r>
              <a:rPr lang="en-US" sz="2800" b="0" i="0">
                <a:solidFill>
                  <a:srgbClr val="141414"/>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7302"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6</a:t>
            </a:r>
          </a:p>
          <a:p>
            <a:r>
              <a:rPr lang="en-US" sz="2800" b="0" i="0">
                <a:solidFill>
                  <a:srgbClr val="141414"/>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8897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7</a:t>
            </a:r>
          </a:p>
          <a:p>
            <a:r>
              <a:rPr lang="en-US" sz="2800" b="0" i="0">
                <a:solidFill>
                  <a:srgbClr val="141414"/>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204"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accent2">
                    <a:hueOff val="-11349316"/>
                    <a:satOff val="-100000"/>
                    <a:lumOff val="-34701"/>
                  </a:schemeClr>
                </a:solidFill>
                <a:latin typeface="Helvetica Light" charset="0"/>
                <a:ea typeface="Helvetica Light" charset="0"/>
                <a:cs typeface="Helvetica Light" charset="0"/>
              </a:defRPr>
            </a:lvl1pPr>
          </a:lstStyle>
          <a:p>
            <a:r>
              <a:rPr lang="en-US" sz="4800" b="1" i="0">
                <a:solidFill>
                  <a:srgbClr val="141414"/>
                </a:solidFill>
                <a:latin typeface="Arial" charset="0"/>
                <a:ea typeface="Arial" charset="0"/>
                <a:cs typeface="Arial" charset="0"/>
              </a:rPr>
              <a:t>Point 8</a:t>
            </a:r>
          </a:p>
          <a:p>
            <a:r>
              <a:rPr lang="en-US" sz="2800" b="0" i="0">
                <a:solidFill>
                  <a:srgbClr val="141414"/>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27" name="Rectangle"/>
          <p:cNvSpPr>
            <a:spLocks noGrp="1"/>
          </p:cNvSpPr>
          <p:nvPr>
            <p:ph type="body" sz="quarter" idx="29"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38" name="Rectangle"/>
          <p:cNvSpPr>
            <a:spLocks noGrp="1"/>
          </p:cNvSpPr>
          <p:nvPr>
            <p:ph type="body" sz="quarter" idx="30"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39" name="Rectangle"/>
          <p:cNvSpPr>
            <a:spLocks noGrp="1"/>
          </p:cNvSpPr>
          <p:nvPr>
            <p:ph type="body" sz="quarter" idx="31"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0" name="Rectangle"/>
          <p:cNvSpPr>
            <a:spLocks noGrp="1"/>
          </p:cNvSpPr>
          <p:nvPr>
            <p:ph type="body" sz="quarter" idx="32"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1" name="Rectangle"/>
          <p:cNvSpPr>
            <a:spLocks noGrp="1"/>
          </p:cNvSpPr>
          <p:nvPr>
            <p:ph type="body" sz="quarter" idx="33"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2" name="Rectangle"/>
          <p:cNvSpPr>
            <a:spLocks noGrp="1"/>
          </p:cNvSpPr>
          <p:nvPr>
            <p:ph type="body" sz="quarter" idx="34"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3" name="Rectangle"/>
          <p:cNvSpPr>
            <a:spLocks noGrp="1"/>
          </p:cNvSpPr>
          <p:nvPr>
            <p:ph type="body" sz="quarter" idx="35"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4" name="Rectangle"/>
          <p:cNvSpPr>
            <a:spLocks noGrp="1"/>
          </p:cNvSpPr>
          <p:nvPr>
            <p:ph type="body" sz="quarter" idx="36"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8 points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chemeClr val="bg1"/>
                </a:solidFill>
                <a:latin typeface="Arial" charset="0"/>
                <a:ea typeface="Arial" charset="0"/>
                <a:cs typeface="Arial" charset="0"/>
              </a:defRPr>
            </a:lvl1pPr>
          </a:lstStyle>
          <a:p>
            <a:r>
              <a:rPr lang="en-US"/>
              <a:t>Eight points with text strong</a:t>
            </a:r>
          </a:p>
        </p:txBody>
      </p:sp>
      <p:sp>
        <p:nvSpPr>
          <p:cNvPr id="15" name="Subtitle"/>
          <p:cNvSpPr>
            <a:spLocks noGrp="1"/>
          </p:cNvSpPr>
          <p:nvPr>
            <p:ph type="body" sz="quarter" idx="22" hasCustomPrompt="1"/>
          </p:nvPr>
        </p:nvSpPr>
        <p:spPr>
          <a:xfrm>
            <a:off x="7336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2</a:t>
            </a:r>
          </a:p>
          <a:p>
            <a:r>
              <a:rPr lang="en-US" sz="2800" b="0" i="0">
                <a:solidFill>
                  <a:schemeClr val="bg1"/>
                </a:solidFill>
                <a:latin typeface="Arial" charset="0"/>
                <a:ea typeface="Arial" charset="0"/>
                <a:cs typeface="Arial" charset="0"/>
              </a:rPr>
              <a:t>Use maximum 3 lines per discussion point. Keep it simple and clean.</a:t>
            </a:r>
          </a:p>
        </p:txBody>
      </p:sp>
      <p:sp>
        <p:nvSpPr>
          <p:cNvPr id="21" name="Subtitle"/>
          <p:cNvSpPr>
            <a:spLocks noGrp="1"/>
          </p:cNvSpPr>
          <p:nvPr>
            <p:ph type="body" sz="quarter" idx="23" hasCustomPrompt="1"/>
          </p:nvPr>
        </p:nvSpPr>
        <p:spPr>
          <a:xfrm>
            <a:off x="127908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3</a:t>
            </a:r>
          </a:p>
          <a:p>
            <a:r>
              <a:rPr lang="en-US" sz="2800" b="0" i="0">
                <a:solidFill>
                  <a:schemeClr val="bg1"/>
                </a:solidFill>
                <a:latin typeface="Arial" charset="0"/>
                <a:ea typeface="Arial" charset="0"/>
                <a:cs typeface="Arial" charset="0"/>
              </a:rPr>
              <a:t>Use maximum 3 lines per discussion point. Keep it simple and clean.</a:t>
            </a:r>
          </a:p>
        </p:txBody>
      </p:sp>
      <p:sp>
        <p:nvSpPr>
          <p:cNvPr id="28" name="Subtitle"/>
          <p:cNvSpPr>
            <a:spLocks noGrp="1"/>
          </p:cNvSpPr>
          <p:nvPr>
            <p:ph type="body" sz="quarter" idx="24" hasCustomPrompt="1"/>
          </p:nvPr>
        </p:nvSpPr>
        <p:spPr>
          <a:xfrm>
            <a:off x="18093600" y="46008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4</a:t>
            </a:r>
          </a:p>
          <a:p>
            <a:r>
              <a:rPr lang="en-US" sz="2800" b="0" i="0">
                <a:solidFill>
                  <a:schemeClr val="bg1"/>
                </a:solidFill>
                <a:latin typeface="Arial" charset="0"/>
                <a:ea typeface="Arial" charset="0"/>
                <a:cs typeface="Arial" charset="0"/>
              </a:rPr>
              <a:t>Use maximum 3 lines per discussion point. Keep it simple and clean.</a:t>
            </a:r>
          </a:p>
        </p:txBody>
      </p:sp>
      <p:sp>
        <p:nvSpPr>
          <p:cNvPr id="30" name="Subtitle"/>
          <p:cNvSpPr>
            <a:spLocks noGrp="1"/>
          </p:cNvSpPr>
          <p:nvPr>
            <p:ph type="body" sz="quarter" idx="25" hasCustomPrompt="1"/>
          </p:nvPr>
        </p:nvSpPr>
        <p:spPr>
          <a:xfrm>
            <a:off x="225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5</a:t>
            </a:r>
          </a:p>
          <a:p>
            <a:r>
              <a:rPr lang="en-US" sz="2800" b="0" i="0">
                <a:solidFill>
                  <a:schemeClr val="bg1"/>
                </a:solidFill>
                <a:latin typeface="Arial" charset="0"/>
                <a:ea typeface="Arial" charset="0"/>
                <a:cs typeface="Arial" charset="0"/>
              </a:rPr>
              <a:t>Use maximum 3 lines per discussion point. Keep it simple and clean.</a:t>
            </a:r>
          </a:p>
        </p:txBody>
      </p:sp>
      <p:sp>
        <p:nvSpPr>
          <p:cNvPr id="32" name="Subtitle"/>
          <p:cNvSpPr>
            <a:spLocks noGrp="1"/>
          </p:cNvSpPr>
          <p:nvPr>
            <p:ph type="body" sz="quarter" idx="26" hasCustomPrompt="1"/>
          </p:nvPr>
        </p:nvSpPr>
        <p:spPr>
          <a:xfrm>
            <a:off x="7336800" y="8186400"/>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6</a:t>
            </a:r>
          </a:p>
          <a:p>
            <a:r>
              <a:rPr lang="en-US" sz="2800" b="0" i="0">
                <a:solidFill>
                  <a:schemeClr val="bg1"/>
                </a:solidFill>
                <a:latin typeface="Arial" charset="0"/>
                <a:ea typeface="Arial" charset="0"/>
                <a:cs typeface="Arial" charset="0"/>
              </a:rPr>
              <a:t>Use maximum 3 lines per discussion point. Keep it simple and clean.</a:t>
            </a:r>
          </a:p>
        </p:txBody>
      </p:sp>
      <p:sp>
        <p:nvSpPr>
          <p:cNvPr id="34" name="Subtitle"/>
          <p:cNvSpPr>
            <a:spLocks noGrp="1"/>
          </p:cNvSpPr>
          <p:nvPr>
            <p:ph type="body" sz="quarter" idx="27" hasCustomPrompt="1"/>
          </p:nvPr>
        </p:nvSpPr>
        <p:spPr>
          <a:xfrm>
            <a:off x="127908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7</a:t>
            </a:r>
          </a:p>
          <a:p>
            <a:r>
              <a:rPr lang="en-US" sz="2800" b="0" i="0">
                <a:solidFill>
                  <a:schemeClr val="bg1"/>
                </a:solidFill>
                <a:latin typeface="Arial" charset="0"/>
                <a:ea typeface="Arial" charset="0"/>
                <a:cs typeface="Arial" charset="0"/>
              </a:rPr>
              <a:t>Use maximum 3 lines per discussion point. Keep it simple and clean.</a:t>
            </a:r>
          </a:p>
        </p:txBody>
      </p:sp>
      <p:sp>
        <p:nvSpPr>
          <p:cNvPr id="36" name="Subtitle"/>
          <p:cNvSpPr>
            <a:spLocks noGrp="1"/>
          </p:cNvSpPr>
          <p:nvPr>
            <p:ph type="body" sz="quarter" idx="28" hasCustomPrompt="1"/>
          </p:nvPr>
        </p:nvSpPr>
        <p:spPr>
          <a:xfrm>
            <a:off x="18093600" y="8138269"/>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8</a:t>
            </a:r>
          </a:p>
          <a:p>
            <a:r>
              <a:rPr lang="en-US" sz="2800" b="0" i="0">
                <a:solidFill>
                  <a:schemeClr val="bg1"/>
                </a:solidFill>
                <a:latin typeface="Arial" charset="0"/>
                <a:ea typeface="Arial" charset="0"/>
                <a:cs typeface="Arial" charset="0"/>
              </a:rPr>
              <a:t>Use maximum 3 lines per discussion point. Keep it simple and clean.</a:t>
            </a:r>
          </a:p>
        </p:txBody>
      </p:sp>
      <p:sp>
        <p:nvSpPr>
          <p:cNvPr id="27" name="Subtitle"/>
          <p:cNvSpPr>
            <a:spLocks noGrp="1"/>
          </p:cNvSpPr>
          <p:nvPr>
            <p:ph type="body" sz="quarter" idx="29" hasCustomPrompt="1"/>
          </p:nvPr>
        </p:nvSpPr>
        <p:spPr>
          <a:xfrm>
            <a:off x="2253600" y="4609877"/>
            <a:ext cx="4442400" cy="212365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28" baseline="0">
                <a:solidFill>
                  <a:schemeClr val="bg1"/>
                </a:solidFill>
                <a:latin typeface="Helvetica Light" charset="0"/>
                <a:ea typeface="Helvetica Light" charset="0"/>
                <a:cs typeface="Helvetica Light" charset="0"/>
              </a:defRPr>
            </a:lvl1pPr>
          </a:lstStyle>
          <a:p>
            <a:r>
              <a:rPr lang="en-US" sz="4800" b="1" i="0">
                <a:solidFill>
                  <a:schemeClr val="bg1"/>
                </a:solidFill>
                <a:latin typeface="Arial" charset="0"/>
                <a:ea typeface="Arial" charset="0"/>
                <a:cs typeface="Arial" charset="0"/>
              </a:rPr>
              <a:t>Point 1</a:t>
            </a:r>
          </a:p>
          <a:p>
            <a:r>
              <a:rPr lang="en-US" sz="2800" b="0" i="0">
                <a:solidFill>
                  <a:schemeClr val="bg1"/>
                </a:solidFill>
                <a:latin typeface="Arial" charset="0"/>
                <a:ea typeface="Arial" charset="0"/>
                <a:cs typeface="Arial" charset="0"/>
              </a:rPr>
              <a:t>Use maximum 3 lines per discussion point. Keep it simple and clean.</a:t>
            </a:r>
          </a:p>
        </p:txBody>
      </p:sp>
      <p:grpSp>
        <p:nvGrpSpPr>
          <p:cNvPr id="23" name="Group 22"/>
          <p:cNvGrpSpPr/>
          <p:nvPr userDrawn="1"/>
        </p:nvGrpSpPr>
        <p:grpSpPr>
          <a:xfrm>
            <a:off x="8856000" y="12042000"/>
            <a:ext cx="5646902" cy="533400"/>
            <a:chOff x="16630538" y="12039600"/>
            <a:chExt cx="5646902" cy="533400"/>
          </a:xfrm>
        </p:grpSpPr>
        <p:sp>
          <p:nvSpPr>
            <p:cNvPr id="25"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26" name="Picture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38" name="Rectangle"/>
          <p:cNvSpPr>
            <a:spLocks noGrp="1"/>
          </p:cNvSpPr>
          <p:nvPr>
            <p:ph type="body" sz="quarter" idx="30" hasCustomPrompt="1"/>
          </p:nvPr>
        </p:nvSpPr>
        <p:spPr>
          <a:xfrm>
            <a:off x="1822738"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39" name="Rectangle"/>
          <p:cNvSpPr>
            <a:spLocks noGrp="1"/>
          </p:cNvSpPr>
          <p:nvPr>
            <p:ph type="body" sz="quarter" idx="31" hasCustomPrompt="1"/>
          </p:nvPr>
        </p:nvSpPr>
        <p:spPr>
          <a:xfrm>
            <a:off x="69116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0" name="Rectangle"/>
          <p:cNvSpPr>
            <a:spLocks noGrp="1"/>
          </p:cNvSpPr>
          <p:nvPr>
            <p:ph type="body" sz="quarter" idx="32" hasCustomPrompt="1"/>
          </p:nvPr>
        </p:nvSpPr>
        <p:spPr>
          <a:xfrm>
            <a:off x="123188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1" name="Rectangle"/>
          <p:cNvSpPr>
            <a:spLocks noGrp="1"/>
          </p:cNvSpPr>
          <p:nvPr>
            <p:ph type="body" sz="quarter" idx="33" hasCustomPrompt="1"/>
          </p:nvPr>
        </p:nvSpPr>
        <p:spPr>
          <a:xfrm>
            <a:off x="17690004" y="47880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2" name="Rectangle"/>
          <p:cNvSpPr>
            <a:spLocks noGrp="1"/>
          </p:cNvSpPr>
          <p:nvPr>
            <p:ph type="body" sz="quarter" idx="34" hasCustomPrompt="1"/>
          </p:nvPr>
        </p:nvSpPr>
        <p:spPr>
          <a:xfrm>
            <a:off x="1822054"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3" name="Rectangle"/>
          <p:cNvSpPr>
            <a:spLocks noGrp="1"/>
          </p:cNvSpPr>
          <p:nvPr>
            <p:ph type="body" sz="quarter" idx="35" hasCustomPrompt="1"/>
          </p:nvPr>
        </p:nvSpPr>
        <p:spPr>
          <a:xfrm>
            <a:off x="69109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4" name="Rectangle"/>
          <p:cNvSpPr>
            <a:spLocks noGrp="1"/>
          </p:cNvSpPr>
          <p:nvPr>
            <p:ph type="body" sz="quarter" idx="36" hasCustomPrompt="1"/>
          </p:nvPr>
        </p:nvSpPr>
        <p:spPr>
          <a:xfrm>
            <a:off x="123181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45" name="Rectangle"/>
          <p:cNvSpPr>
            <a:spLocks noGrp="1"/>
          </p:cNvSpPr>
          <p:nvPr>
            <p:ph type="body" sz="quarter" idx="37" hasCustomPrompt="1"/>
          </p:nvPr>
        </p:nvSpPr>
        <p:spPr>
          <a:xfrm>
            <a:off x="17689320" y="8326800"/>
            <a:ext cx="349200" cy="5760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Overlay">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alpha val="50000"/>
            </a:srgbClr>
          </a:solidFill>
        </p:spPr>
        <p:txBody>
          <a:bodyPr/>
          <a:lstStyle>
            <a:lvl1pPr marL="0" indent="0">
              <a:buNone/>
              <a:defRPr>
                <a:latin typeface="Arial" charset="0"/>
                <a:ea typeface="Arial" charset="0"/>
                <a:cs typeface="Arial" charset="0"/>
              </a:defRPr>
            </a:lvl1pPr>
          </a:lstStyle>
          <a:p>
            <a:r>
              <a:rPr lang="en-US"/>
              <a:t> </a:t>
            </a:r>
          </a:p>
        </p:txBody>
      </p:sp>
      <p:sp>
        <p:nvSpPr>
          <p:cNvPr id="9" name="Title 1"/>
          <p:cNvSpPr>
            <a:spLocks noGrp="1"/>
          </p:cNvSpPr>
          <p:nvPr>
            <p:ph type="ctrTitle" hasCustomPrompt="1"/>
          </p:nvPr>
        </p:nvSpPr>
        <p:spPr>
          <a:xfrm>
            <a:off x="1822450" y="4025969"/>
            <a:ext cx="20737513" cy="5632311"/>
          </a:xfrm>
          <a:prstGeom prst="rect">
            <a:avLst/>
          </a:prstGeom>
        </p:spPr>
        <p:txBody>
          <a:bodyPr anchor="ctr">
            <a:spAutoFit/>
          </a:bodyPr>
          <a:lstStyle>
            <a:lvl1pPr algn="ctr">
              <a:lnSpc>
                <a:spcPct val="100000"/>
              </a:lnSpc>
              <a:defRPr sz="12000" b="1" i="0" spc="-150">
                <a:solidFill>
                  <a:schemeClr val="bg1"/>
                </a:solidFill>
                <a:latin typeface="Arial" charset="0"/>
                <a:ea typeface="Arial" charset="0"/>
                <a:cs typeface="Arial" charset="0"/>
              </a:defRPr>
            </a:lvl1pPr>
          </a:lstStyle>
          <a:p>
            <a:r>
              <a:rPr lang="en-US"/>
              <a:t>We use a 50% transparency of a full-bleed photo when using text overlays</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 light">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412612" y="7955"/>
            <a:ext cx="13684250" cy="13684250"/>
          </a:xfrm>
          <a:prstGeom prst="rect">
            <a:avLst/>
          </a:prstGeom>
        </p:spPr>
      </p:pic>
      <p:sp>
        <p:nvSpPr>
          <p:cNvPr id="11" name="Title 1"/>
          <p:cNvSpPr>
            <a:spLocks noGrp="1"/>
          </p:cNvSpPr>
          <p:nvPr>
            <p:ph type="ctrTitle" hasCustomPrompt="1"/>
          </p:nvPr>
        </p:nvSpPr>
        <p:spPr>
          <a:xfrm>
            <a:off x="1821601" y="1729557"/>
            <a:ext cx="10370400" cy="1842385"/>
          </a:xfrm>
          <a:prstGeom prst="rect">
            <a:avLst/>
          </a:prstGeom>
        </p:spPr>
        <p:txBody>
          <a:bodyPr anchor="ctr">
            <a:noAutofit/>
          </a:bodyPr>
          <a:lstStyle>
            <a:lvl1pPr algn="l">
              <a:defRPr sz="12000" b="1" i="0">
                <a:solidFill>
                  <a:srgbClr val="141414"/>
                </a:solidFill>
                <a:latin typeface="Arial" charset="0"/>
                <a:ea typeface="Arial" charset="0"/>
                <a:cs typeface="Arial" charset="0"/>
              </a:defRPr>
            </a:lvl1pPr>
          </a:lstStyle>
          <a:p>
            <a:r>
              <a:rPr lang="en-US"/>
              <a:t>Agenda</a:t>
            </a:r>
          </a:p>
        </p:txBody>
      </p:sp>
      <p:sp>
        <p:nvSpPr>
          <p:cNvPr id="14" name="Subtitle"/>
          <p:cNvSpPr>
            <a:spLocks noGrp="1"/>
          </p:cNvSpPr>
          <p:nvPr>
            <p:ph type="body" sz="quarter" idx="18" hasCustomPrompt="1"/>
          </p:nvPr>
        </p:nvSpPr>
        <p:spPr>
          <a:xfrm>
            <a:off x="1822450" y="43199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a:t>Agenda item 1</a:t>
            </a:r>
          </a:p>
        </p:txBody>
      </p:sp>
      <p:sp>
        <p:nvSpPr>
          <p:cNvPr id="5" name="Subtitle"/>
          <p:cNvSpPr>
            <a:spLocks noGrp="1"/>
          </p:cNvSpPr>
          <p:nvPr>
            <p:ph type="body" sz="quarter" idx="19" hasCustomPrompt="1"/>
          </p:nvPr>
        </p:nvSpPr>
        <p:spPr>
          <a:xfrm>
            <a:off x="1822054" y="558503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a:t>Agenda item 2</a:t>
            </a:r>
          </a:p>
        </p:txBody>
      </p:sp>
      <p:sp>
        <p:nvSpPr>
          <p:cNvPr id="6" name="Subtitle"/>
          <p:cNvSpPr>
            <a:spLocks noGrp="1"/>
          </p:cNvSpPr>
          <p:nvPr>
            <p:ph type="body" sz="quarter" idx="20" hasCustomPrompt="1"/>
          </p:nvPr>
        </p:nvSpPr>
        <p:spPr>
          <a:xfrm>
            <a:off x="1822054" y="685007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a:t>Agenda item 3</a:t>
            </a:r>
          </a:p>
        </p:txBody>
      </p:sp>
      <p:sp>
        <p:nvSpPr>
          <p:cNvPr id="7" name="Subtitle"/>
          <p:cNvSpPr>
            <a:spLocks noGrp="1"/>
          </p:cNvSpPr>
          <p:nvPr>
            <p:ph type="body" sz="quarter" idx="21" hasCustomPrompt="1"/>
          </p:nvPr>
        </p:nvSpPr>
        <p:spPr>
          <a:xfrm>
            <a:off x="1822054" y="811511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a:t>Agenda item 4</a:t>
            </a:r>
          </a:p>
        </p:txBody>
      </p:sp>
      <p:sp>
        <p:nvSpPr>
          <p:cNvPr id="8" name="Subtitle"/>
          <p:cNvSpPr>
            <a:spLocks noGrp="1"/>
          </p:cNvSpPr>
          <p:nvPr>
            <p:ph type="body" sz="quarter" idx="22" hasCustomPrompt="1"/>
          </p:nvPr>
        </p:nvSpPr>
        <p:spPr>
          <a:xfrm>
            <a:off x="1822054" y="938015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a:t>Agenda item 5</a:t>
            </a:r>
          </a:p>
        </p:txBody>
      </p:sp>
      <p:sp>
        <p:nvSpPr>
          <p:cNvPr id="9" name="Subtitle"/>
          <p:cNvSpPr>
            <a:spLocks noGrp="1"/>
          </p:cNvSpPr>
          <p:nvPr>
            <p:ph type="body" sz="quarter" idx="23" hasCustomPrompt="1"/>
          </p:nvPr>
        </p:nvSpPr>
        <p:spPr>
          <a:xfrm>
            <a:off x="1822054" y="10645199"/>
            <a:ext cx="12420000" cy="831600"/>
          </a:xfrm>
          <a:prstGeom prst="rect">
            <a:avLst/>
          </a:prstGeom>
        </p:spPr>
        <p:txBody>
          <a:bodyPr wrap="square"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0" i="0" spc="-48" baseline="0">
                <a:solidFill>
                  <a:srgbClr val="141414">
                    <a:alpha val="85000"/>
                  </a:srgbClr>
                </a:solidFill>
                <a:latin typeface="Arial" charset="0"/>
                <a:ea typeface="Arial" charset="0"/>
                <a:cs typeface="Arial" charset="0"/>
              </a:defRPr>
            </a:lvl1pPr>
          </a:lstStyle>
          <a:p>
            <a:r>
              <a:rPr lang="en-US"/>
              <a:t>Agenda item 6</a:t>
            </a:r>
          </a:p>
        </p:txBody>
      </p:sp>
    </p:spTree>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White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10895062" y="1365"/>
            <a:ext cx="13487350" cy="13684250"/>
          </a:xfrm>
          <a:prstGeom prst="roundRect">
            <a:avLst>
              <a:gd name="adj" fmla="val 0"/>
            </a:avLst>
          </a:prstGeom>
          <a:gradFill>
            <a:gsLst>
              <a:gs pos="0">
                <a:schemeClr val="accent1">
                  <a:lumMod val="0"/>
                  <a:lumOff val="100000"/>
                </a:schemeClr>
              </a:gs>
              <a:gs pos="100000">
                <a:schemeClr val="bg1">
                  <a:alpha val="0"/>
                </a:schemeClr>
              </a:gs>
            </a:gsLst>
            <a:lin ang="10800000" scaled="0"/>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5" name="Title 1"/>
          <p:cNvSpPr>
            <a:spLocks noGrp="1"/>
          </p:cNvSpPr>
          <p:nvPr>
            <p:ph type="ctrTitle" hasCustomPrompt="1"/>
          </p:nvPr>
        </p:nvSpPr>
        <p:spPr>
          <a:xfrm>
            <a:off x="12190412" y="1463000"/>
            <a:ext cx="10964787" cy="7232749"/>
          </a:xfrm>
          <a:prstGeom prst="rect">
            <a:avLst/>
          </a:prstGeom>
        </p:spPr>
        <p:txBody>
          <a:bodyPr wrap="square" anchor="t">
            <a:spAutoFit/>
          </a:bodyPr>
          <a:lstStyle>
            <a:lvl1pPr marL="0" marR="0" indent="0" algn="r" defTabSz="1824594" rtl="0" eaLnBrk="1" fontAlgn="auto" latinLnBrk="0" hangingPunct="1">
              <a:lnSpc>
                <a:spcPct val="100000"/>
              </a:lnSpc>
              <a:spcBef>
                <a:spcPct val="0"/>
              </a:spcBef>
              <a:spcAft>
                <a:spcPts val="0"/>
              </a:spcAft>
              <a:buClrTx/>
              <a:buSzTx/>
              <a:buFontTx/>
              <a:buNone/>
              <a:tabLst/>
              <a:defRPr sz="4800" b="1" i="0" spc="-150" baseline="0">
                <a:solidFill>
                  <a:srgbClr val="141414"/>
                </a:solidFill>
                <a:latin typeface="Arial" charset="0"/>
                <a:ea typeface="Arial" charset="0"/>
                <a:cs typeface="Arial" charset="0"/>
              </a:defRPr>
            </a:lvl1pPr>
          </a:lstStyle>
          <a:p>
            <a:pPr algn="r"/>
            <a:r>
              <a:rPr lang="en-US" sz="8000" b="1" i="0">
                <a:solidFill>
                  <a:srgbClr val="141414"/>
                </a:solidFill>
                <a:latin typeface="Arial" charset="0"/>
                <a:ea typeface="Arial" charset="0"/>
                <a:cs typeface="Arial" charset="0"/>
              </a:rPr>
              <a:t>Use a white gradient on light photos to create enough contrast for your text</a:t>
            </a:r>
            <a:br>
              <a:rPr lang="en-US" sz="8000" b="1" i="0">
                <a:solidFill>
                  <a:srgbClr val="141414"/>
                </a:solidFill>
                <a:latin typeface="Arial" charset="0"/>
                <a:ea typeface="Arial" charset="0"/>
                <a:cs typeface="Arial" charset="0"/>
              </a:rPr>
            </a:br>
            <a:r>
              <a:rPr lang="en-US" sz="4800" b="0" i="0">
                <a:solidFill>
                  <a:srgbClr val="141414"/>
                </a:solidFill>
                <a:latin typeface="Arial" charset="0"/>
                <a:ea typeface="Arial" charset="0"/>
                <a:cs typeface="Arial" charset="0"/>
              </a:rPr>
              <a:t>For the additional description use a lighter text style. Remember to keep it short. More talking less reading.</a:t>
            </a:r>
            <a:endParaRPr lang="en-US" sz="2800" b="0" i="0">
              <a:solidFill>
                <a:srgbClr val="141414"/>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Righ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95556" cy="13684250"/>
          </a:xfrm>
          <a:prstGeom prst="roundRect">
            <a:avLst>
              <a:gd name="adj" fmla="val 0"/>
            </a:avLst>
          </a:prstGeom>
          <a:gradFill flip="none" rotWithShape="1">
            <a:gsLst>
              <a:gs pos="0">
                <a:srgbClr val="141414">
                  <a:alpha val="50000"/>
                </a:srgbClr>
              </a:gs>
              <a:gs pos="60000">
                <a:srgbClr val="141414">
                  <a:alpha val="0"/>
                </a:srgbClr>
              </a:gs>
            </a:gsLst>
            <a:lin ang="1080000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9" name="Title 1"/>
          <p:cNvSpPr>
            <a:spLocks noGrp="1"/>
          </p:cNvSpPr>
          <p:nvPr>
            <p:ph type="ctrTitle" hasCustomPrompt="1"/>
          </p:nvPr>
        </p:nvSpPr>
        <p:spPr>
          <a:xfrm>
            <a:off x="12190412" y="1441525"/>
            <a:ext cx="10964787" cy="7232749"/>
          </a:xfrm>
          <a:prstGeom prst="rect">
            <a:avLst/>
          </a:prstGeom>
        </p:spPr>
        <p:txBody>
          <a:bodyPr wrap="square" anchor="t">
            <a:spAutoFit/>
          </a:bodyPr>
          <a:lstStyle>
            <a:lvl1pPr algn="ctr">
              <a:lnSpc>
                <a:spcPct val="100000"/>
              </a:lnSpc>
              <a:defRPr sz="4800" b="1" i="0" spc="-150" baseline="0">
                <a:solidFill>
                  <a:schemeClr val="bg1"/>
                </a:solidFill>
                <a:latin typeface="Helvetica" charset="0"/>
                <a:ea typeface="Helvetica" charset="0"/>
                <a:cs typeface="Helvetica" charset="0"/>
              </a:defRPr>
            </a:lvl1pPr>
          </a:lstStyle>
          <a:p>
            <a:pPr algn="r"/>
            <a:r>
              <a:rPr lang="en-US" sz="8000" b="1" i="0">
                <a:solidFill>
                  <a:schemeClr val="bg1"/>
                </a:solidFill>
                <a:latin typeface="Arial" charset="0"/>
                <a:ea typeface="Arial" charset="0"/>
                <a:cs typeface="Arial" charset="0"/>
              </a:rPr>
              <a:t>Use a dark gradient on dark photos to create enough contrast for your text</a:t>
            </a:r>
            <a:br>
              <a:rPr lang="en-US" sz="8000" b="1" i="0">
                <a:solidFill>
                  <a:schemeClr val="bg1"/>
                </a:solidFill>
                <a:latin typeface="Arial" charset="0"/>
                <a:ea typeface="Arial" charset="0"/>
                <a:cs typeface="Arial" charset="0"/>
              </a:rPr>
            </a:br>
            <a:r>
              <a:rPr lang="en-US" sz="4800" b="0" i="0">
                <a:solidFill>
                  <a:schemeClr val="bg1"/>
                </a:solidFill>
                <a:latin typeface="Arial" charset="0"/>
                <a:ea typeface="Arial" charset="0"/>
                <a:cs typeface="Arial" charset="0"/>
              </a:rPr>
              <a:t>For the additional description use a lighter text style. Remember to keep it short. More talking less reading.</a:t>
            </a:r>
            <a:endParaRPr lang="en-US" sz="2800" b="0" i="0">
              <a:solidFill>
                <a:schemeClr val="bg1"/>
              </a:solidFill>
              <a:latin typeface="Arial" charset="0"/>
              <a:ea typeface="Arial" charset="0"/>
              <a:cs typeface="Arial" charset="0"/>
            </a:endParaRPr>
          </a:p>
        </p:txBody>
      </p:sp>
    </p:spTree>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lack Gradient Left">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7" name="Rectangle"/>
          <p:cNvSpPr>
            <a:spLocks noGrp="1"/>
          </p:cNvSpPr>
          <p:nvPr>
            <p:ph type="body" sz="quarter" idx="24" hasCustomPrompt="1"/>
          </p:nvPr>
        </p:nvSpPr>
        <p:spPr>
          <a:xfrm>
            <a:off x="0" y="0"/>
            <a:ext cx="24382413" cy="13684250"/>
          </a:xfrm>
          <a:prstGeom prst="roundRect">
            <a:avLst>
              <a:gd name="adj" fmla="val 0"/>
            </a:avLst>
          </a:prstGeom>
          <a:gradFill flip="none" rotWithShape="1">
            <a:gsLst>
              <a:gs pos="0">
                <a:srgbClr val="141414">
                  <a:alpha val="50000"/>
                </a:srgbClr>
              </a:gs>
              <a:gs pos="65000">
                <a:srgbClr val="141414">
                  <a:alpha val="0"/>
                </a:srgbClr>
              </a:gs>
            </a:gsLst>
            <a:lin ang="0" scaled="0"/>
            <a:tileRect/>
          </a:gra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5" name="Title 1"/>
          <p:cNvSpPr>
            <a:spLocks noGrp="1"/>
          </p:cNvSpPr>
          <p:nvPr>
            <p:ph type="ctrTitle" hasCustomPrompt="1"/>
          </p:nvPr>
        </p:nvSpPr>
        <p:spPr>
          <a:xfrm>
            <a:off x="1822451" y="5298008"/>
            <a:ext cx="10964390" cy="7232749"/>
          </a:xfrm>
          <a:prstGeom prst="rect">
            <a:avLst/>
          </a:prstGeom>
        </p:spPr>
        <p:txBody>
          <a:bodyPr wrap="square" anchor="b">
            <a:spAutoFit/>
          </a:bodyPr>
          <a:lstStyle>
            <a:lvl1pPr marL="0" marR="0" indent="0" algn="l" defTabSz="1824594" rtl="0" eaLnBrk="1" fontAlgn="auto" latinLnBrk="0" hangingPunct="1">
              <a:lnSpc>
                <a:spcPct val="100000"/>
              </a:lnSpc>
              <a:spcBef>
                <a:spcPct val="0"/>
              </a:spcBef>
              <a:spcAft>
                <a:spcPts val="0"/>
              </a:spcAft>
              <a:buClrTx/>
              <a:buSzTx/>
              <a:buFontTx/>
              <a:buNone/>
              <a:tabLst/>
              <a:defRPr sz="9600" b="1" i="0" spc="-150" baseline="0">
                <a:solidFill>
                  <a:schemeClr val="bg1"/>
                </a:solidFill>
                <a:latin typeface="Helvetica" charset="0"/>
                <a:ea typeface="Helvetica" charset="0"/>
                <a:cs typeface="Helvetica" charset="0"/>
              </a:defRPr>
            </a:lvl1pPr>
          </a:lstStyle>
          <a:p>
            <a:pPr algn="l"/>
            <a:r>
              <a:rPr lang="en-US" sz="4800" b="0" i="0">
                <a:solidFill>
                  <a:schemeClr val="bg1"/>
                </a:solidFill>
                <a:latin typeface="Arial" charset="0"/>
                <a:ea typeface="Arial" charset="0"/>
                <a:cs typeface="Arial" charset="0"/>
              </a:rPr>
              <a:t>For the additional description use a lighter text style. Remember to keep it short. More talking less reading.</a:t>
            </a:r>
            <a:br>
              <a:rPr lang="en-US" sz="4800" b="0" i="0">
                <a:solidFill>
                  <a:schemeClr val="bg1"/>
                </a:solidFill>
                <a:latin typeface="Arial" charset="0"/>
                <a:ea typeface="Arial" charset="0"/>
                <a:cs typeface="Arial" charset="0"/>
              </a:rPr>
            </a:br>
            <a:r>
              <a:rPr lang="en-US" sz="8000" b="1" i="0">
                <a:solidFill>
                  <a:schemeClr val="bg1"/>
                </a:solidFill>
                <a:latin typeface="Arial" charset="0"/>
                <a:ea typeface="Arial" charset="0"/>
                <a:cs typeface="Arial" charset="0"/>
              </a:rPr>
              <a:t>Use a dark gradient on dark photos to create enough contrast for your text</a:t>
            </a:r>
            <a:endParaRPr lang="en-US" sz="8000" b="1" i="0">
              <a:solidFill>
                <a:schemeClr val="bg1"/>
              </a:solidFill>
              <a:latin typeface="Helvetica" charset="0"/>
              <a:ea typeface="Helvetica" charset="0"/>
              <a:cs typeface="Helvetica" charset="0"/>
            </a:endParaRPr>
          </a:p>
        </p:txBody>
      </p:sp>
    </p:spTree>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Source Info">
    <p:bg>
      <p:bgPr>
        <a:solidFill>
          <a:srgbClr val="141414"/>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5" name="Subtitle"/>
          <p:cNvSpPr>
            <a:spLocks noGrp="1"/>
          </p:cNvSpPr>
          <p:nvPr>
            <p:ph type="body" sz="quarter" idx="17" hasCustomPrompt="1"/>
          </p:nvPr>
        </p:nvSpPr>
        <p:spPr>
          <a:xfrm>
            <a:off x="9310886" y="12052800"/>
            <a:ext cx="5809662" cy="522000"/>
          </a:xfrm>
          <a:prstGeom prst="rect">
            <a:avLst/>
          </a:prstGeom>
        </p:spPr>
        <p:txBody>
          <a:bodyPr wrap="square" anchor="ctr"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2800" b="0" i="0" spc="-48">
                <a:solidFill>
                  <a:schemeClr val="bg1"/>
                </a:solidFill>
                <a:latin typeface="Arial" charset="0"/>
                <a:ea typeface="Arial" charset="0"/>
                <a:cs typeface="Arial" charset="0"/>
              </a:defRPr>
            </a:lvl1pPr>
          </a:lstStyle>
          <a:p>
            <a:r>
              <a:rPr lang="en-US"/>
              <a:t>PGS office, source: </a:t>
            </a:r>
            <a:r>
              <a:rPr lang="en-US" err="1"/>
              <a:t>pgs-soft.com</a:t>
            </a:r>
            <a:endParaRPr lang="en-US"/>
          </a:p>
        </p:txBody>
      </p:sp>
    </p:spTree>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Text">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1365"/>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0230" y="1365"/>
            <a:ext cx="83520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7" name="Title 1"/>
          <p:cNvSpPr>
            <a:spLocks noGrp="1"/>
          </p:cNvSpPr>
          <p:nvPr>
            <p:ph type="ctrTitle" hasCustomPrompt="1"/>
          </p:nvPr>
        </p:nvSpPr>
        <p:spPr>
          <a:xfrm>
            <a:off x="932970"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a:t>Use a transparent overlay over a full-width photo</a:t>
            </a:r>
          </a:p>
        </p:txBody>
      </p:sp>
      <p:sp>
        <p:nvSpPr>
          <p:cNvPr id="10" name="Line"/>
          <p:cNvSpPr>
            <a:spLocks noGrp="1"/>
          </p:cNvSpPr>
          <p:nvPr>
            <p:ph type="body" sz="quarter" idx="16" hasCustomPrompt="1"/>
          </p:nvPr>
        </p:nvSpPr>
        <p:spPr>
          <a:xfrm>
            <a:off x="3533712"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
        <p:nvSpPr>
          <p:cNvPr id="9" name="Subtitle"/>
          <p:cNvSpPr>
            <a:spLocks noGrp="1"/>
          </p:cNvSpPr>
          <p:nvPr>
            <p:ph type="body" sz="quarter" idx="21" hasCustomPrompt="1"/>
          </p:nvPr>
        </p:nvSpPr>
        <p:spPr>
          <a:xfrm>
            <a:off x="932970" y="5906021"/>
            <a:ext cx="6465600" cy="4524315"/>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r>
              <a:rPr lang="en-US" sz="4800" b="0"/>
              <a:t>Place this column wherever it makes sense on the photo. Select</a:t>
            </a:r>
            <a:r>
              <a:rPr lang="en-US" sz="4800" b="0" baseline="0"/>
              <a:t> all and then deselect the photo. Hold *Shift* and move.</a:t>
            </a:r>
            <a:endParaRPr lang="en-US" sz="4800" b="0"/>
          </a:p>
        </p:txBody>
      </p:sp>
    </p:spTree>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Bar Points">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24382413" cy="13684250"/>
          </a:xfrm>
          <a:prstGeom prst="rect">
            <a:avLst/>
          </a:prstGeom>
          <a:solidFill>
            <a:srgbClr val="E5E5E5"/>
          </a:solidFill>
        </p:spPr>
        <p:txBody>
          <a:bodyPr/>
          <a:lstStyle>
            <a:lvl1pPr marL="0" indent="0">
              <a:buNone/>
              <a:defRPr/>
            </a:lvl1pPr>
          </a:lstStyle>
          <a:p>
            <a:r>
              <a:rPr lang="en-US"/>
              <a:t> </a:t>
            </a:r>
          </a:p>
        </p:txBody>
      </p:sp>
      <p:sp>
        <p:nvSpPr>
          <p:cNvPr id="6" name="Rectangle"/>
          <p:cNvSpPr>
            <a:spLocks noGrp="1"/>
          </p:cNvSpPr>
          <p:nvPr>
            <p:ph type="body" sz="quarter" idx="24" hasCustomPrompt="1"/>
          </p:nvPr>
        </p:nvSpPr>
        <p:spPr>
          <a:xfrm>
            <a:off x="13955963" y="0"/>
            <a:ext cx="8348400" cy="13716000"/>
          </a:xfrm>
          <a:prstGeom prst="roundRect">
            <a:avLst>
              <a:gd name="adj" fmla="val 0"/>
            </a:avLst>
          </a:prstGeom>
          <a:solidFill>
            <a:srgbClr val="141414">
              <a:alpha val="80000"/>
            </a:srgbClr>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Helvetica" charset="0"/>
                <a:ea typeface="Helvetica" charset="0"/>
                <a:cs typeface="Helvetica"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
        <p:nvSpPr>
          <p:cNvPr id="7" name="Title 1"/>
          <p:cNvSpPr>
            <a:spLocks noGrp="1"/>
          </p:cNvSpPr>
          <p:nvPr>
            <p:ph type="ctrTitle" hasCustomPrompt="1"/>
          </p:nvPr>
        </p:nvSpPr>
        <p:spPr>
          <a:xfrm>
            <a:off x="14897363" y="1513533"/>
            <a:ext cx="6465600" cy="2844000"/>
          </a:xfrm>
          <a:prstGeom prst="rect">
            <a:avLst/>
          </a:prstGeom>
        </p:spPr>
        <p:txBody>
          <a:bodyPr anchor="t">
            <a:noAutofit/>
          </a:bodyPr>
          <a:lstStyle>
            <a:lvl1pPr algn="ctr">
              <a:lnSpc>
                <a:spcPct val="100000"/>
              </a:lnSpc>
              <a:defRPr sz="6000" b="1" i="0" spc="-150" baseline="0">
                <a:solidFill>
                  <a:schemeClr val="bg1"/>
                </a:solidFill>
                <a:latin typeface="Arial" charset="0"/>
                <a:ea typeface="Arial" charset="0"/>
                <a:cs typeface="Arial" charset="0"/>
              </a:defRPr>
            </a:lvl1pPr>
          </a:lstStyle>
          <a:p>
            <a:r>
              <a:rPr lang="en-US"/>
              <a:t>Voiceover</a:t>
            </a:r>
            <a:br>
              <a:rPr lang="en-US"/>
            </a:br>
            <a:r>
              <a:rPr lang="en-US"/>
              <a:t>points only</a:t>
            </a:r>
          </a:p>
        </p:txBody>
      </p:sp>
      <p:sp>
        <p:nvSpPr>
          <p:cNvPr id="10" name="Line"/>
          <p:cNvSpPr>
            <a:spLocks noGrp="1"/>
          </p:cNvSpPr>
          <p:nvPr>
            <p:ph type="body" sz="quarter" idx="16" hasCustomPrompt="1"/>
          </p:nvPr>
        </p:nvSpPr>
        <p:spPr>
          <a:xfrm>
            <a:off x="17498105" y="11666994"/>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
        <p:nvSpPr>
          <p:cNvPr id="13" name="Subtitle"/>
          <p:cNvSpPr>
            <a:spLocks noGrp="1"/>
          </p:cNvSpPr>
          <p:nvPr>
            <p:ph type="body" sz="quarter" idx="21" hasCustomPrompt="1"/>
          </p:nvPr>
        </p:nvSpPr>
        <p:spPr>
          <a:xfrm>
            <a:off x="14897363" y="58896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1" i="0" spc="-36" baseline="0">
                <a:solidFill>
                  <a:schemeClr val="bg1"/>
                </a:solidFill>
                <a:latin typeface="Arial" charset="0"/>
                <a:ea typeface="Arial" charset="0"/>
                <a:cs typeface="Arial" charset="0"/>
              </a:defRPr>
            </a:lvl1pPr>
          </a:lstStyle>
          <a:p>
            <a:r>
              <a:rPr lang="en-US" sz="4800" b="1"/>
              <a:t>Point 1</a:t>
            </a:r>
          </a:p>
        </p:txBody>
      </p:sp>
      <p:sp>
        <p:nvSpPr>
          <p:cNvPr id="14" name="Subtitle"/>
          <p:cNvSpPr>
            <a:spLocks noGrp="1"/>
          </p:cNvSpPr>
          <p:nvPr>
            <p:ph type="body" sz="quarter" idx="25" hasCustomPrompt="1"/>
          </p:nvPr>
        </p:nvSpPr>
        <p:spPr>
          <a:xfrm>
            <a:off x="14897363" y="97200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a:solidFill>
                  <a:schemeClr val="bg1">
                    <a:alpha val="40000"/>
                  </a:schemeClr>
                </a:solidFill>
              </a:rPr>
              <a:t>Point 4</a:t>
            </a:r>
          </a:p>
        </p:txBody>
      </p:sp>
      <p:sp>
        <p:nvSpPr>
          <p:cNvPr id="15" name="Subtitle"/>
          <p:cNvSpPr>
            <a:spLocks noGrp="1"/>
          </p:cNvSpPr>
          <p:nvPr>
            <p:ph type="body" sz="quarter" idx="26" hasCustomPrompt="1"/>
          </p:nvPr>
        </p:nvSpPr>
        <p:spPr>
          <a:xfrm>
            <a:off x="14897363" y="71664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a:solidFill>
                  <a:schemeClr val="bg1">
                    <a:alpha val="40000"/>
                  </a:schemeClr>
                </a:solidFill>
              </a:rPr>
              <a:t>Point 2</a:t>
            </a:r>
          </a:p>
        </p:txBody>
      </p:sp>
      <p:sp>
        <p:nvSpPr>
          <p:cNvPr id="16" name="Subtitle"/>
          <p:cNvSpPr>
            <a:spLocks noGrp="1"/>
          </p:cNvSpPr>
          <p:nvPr>
            <p:ph type="body" sz="quarter" idx="27" hasCustomPrompt="1"/>
          </p:nvPr>
        </p:nvSpPr>
        <p:spPr>
          <a:xfrm>
            <a:off x="14897363" y="8443200"/>
            <a:ext cx="6465600" cy="830997"/>
          </a:xfrm>
          <a:prstGeom prst="rect">
            <a:avLst/>
          </a:prstGeom>
        </p:spPr>
        <p:txBody>
          <a:bodyPr wrap="square" anchor="ctr"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r>
              <a:rPr lang="en-US" sz="4800" b="0">
                <a:solidFill>
                  <a:schemeClr val="bg1">
                    <a:alpha val="40000"/>
                  </a:schemeClr>
                </a:solidFill>
              </a:rPr>
              <a:t>Point 3</a:t>
            </a:r>
          </a:p>
        </p:txBody>
      </p:sp>
    </p:spTree>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ission or goal_Illustration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13703374" y="4129200"/>
            <a:ext cx="8827200" cy="74016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2" name="Rectangle 1"/>
          <p:cNvSpPr/>
          <p:nvPr userDrawn="1"/>
        </p:nvSpPr>
        <p:spPr>
          <a:xfrm>
            <a:off x="11443541" y="6518960"/>
            <a:ext cx="1493742" cy="646331"/>
          </a:xfrm>
          <a:prstGeom prst="rect">
            <a:avLst/>
          </a:prstGeom>
        </p:spPr>
        <p:txBody>
          <a:bodyPr wrap="none">
            <a:spAutoFit/>
          </a:bodyPr>
          <a:lstStyle/>
          <a:p>
            <a:r>
              <a:rPr lang="en-US" sz="3600" b="0">
                <a:solidFill>
                  <a:schemeClr val="bg1">
                    <a:alpha val="40000"/>
                  </a:schemeClr>
                </a:solidFill>
              </a:rPr>
              <a:t>Point 1</a:t>
            </a:r>
          </a:p>
        </p:txBody>
      </p:sp>
      <p:sp>
        <p:nvSpPr>
          <p:cNvPr id="9" name="Subtitle"/>
          <p:cNvSpPr>
            <a:spLocks noGrp="1"/>
          </p:cNvSpPr>
          <p:nvPr>
            <p:ph type="body" sz="quarter" idx="21" hasCustomPrompt="1"/>
          </p:nvPr>
        </p:nvSpPr>
        <p:spPr>
          <a:xfrm>
            <a:off x="1750046" y="2541600"/>
            <a:ext cx="12169352" cy="378565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400" b="0" i="0" spc="-36" baseline="0">
                <a:solidFill>
                  <a:schemeClr val="bg1"/>
                </a:solidFill>
                <a:latin typeface="Arial" charset="0"/>
                <a:ea typeface="Arial" charset="0"/>
                <a:cs typeface="Arial" charset="0"/>
              </a:defRPr>
            </a:lvl1pPr>
          </a:lstStyle>
          <a:p>
            <a:pPr algn="l"/>
            <a:r>
              <a:rPr lang="en-US" sz="4800" b="0">
                <a:solidFill>
                  <a:srgbClr val="141414"/>
                </a:solidFill>
              </a:rPr>
              <a:t>Everything we create we believe is making its mark in </a:t>
            </a:r>
            <a:r>
              <a:rPr lang="en-US" sz="4800" b="0">
                <a:solidFill>
                  <a:srgbClr val="FF7626"/>
                </a:solidFill>
              </a:rPr>
              <a:t>humans lives</a:t>
            </a:r>
            <a:r>
              <a:rPr lang="en-US" sz="4800" b="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rgbClr val="141414"/>
                </a:solidFill>
                <a:latin typeface="Arial" charset="0"/>
                <a:ea typeface="Arial" charset="0"/>
                <a:cs typeface="Arial" charset="0"/>
              </a:defRPr>
            </a:lvl1pPr>
          </a:lstStyle>
          <a:p>
            <a:r>
              <a:rPr lang="en-US"/>
              <a:t>Everything we create we believe </a:t>
            </a:r>
            <a:br>
              <a:rPr lang="en-US"/>
            </a:br>
            <a:r>
              <a:rPr lang="en-US"/>
              <a:t>is making its mark in humans lives. </a:t>
            </a:r>
            <a:br>
              <a:rPr lang="en-US"/>
            </a:br>
            <a:r>
              <a:rPr lang="en-US"/>
              <a:t>By understanding the true nature of people’s needs, we are shipping a unique experience that changes their day-to-day jobs for better.</a:t>
            </a:r>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3"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Mission or goal_Text Only_Black">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10BCAB40-950E-BF48-B23C-5B27430E5311}" type="slidenum">
              <a:rPr lang="en-US" smtClean="0"/>
              <a:pPr/>
              <a:t>‹#›</a:t>
            </a:fld>
            <a:endParaRPr lang="en-US"/>
          </a:p>
        </p:txBody>
      </p:sp>
      <p:sp>
        <p:nvSpPr>
          <p:cNvPr id="23" name="Subtitle"/>
          <p:cNvSpPr>
            <a:spLocks noGrp="1"/>
          </p:cNvSpPr>
          <p:nvPr>
            <p:ph type="body" sz="quarter" idx="17" hasCustomPrompt="1"/>
          </p:nvPr>
        </p:nvSpPr>
        <p:spPr>
          <a:xfrm>
            <a:off x="11063785" y="1081485"/>
            <a:ext cx="9840390"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chemeClr val="bg1"/>
                </a:solidFill>
                <a:latin typeface="Arial" charset="0"/>
                <a:ea typeface="Arial" charset="0"/>
                <a:cs typeface="Arial" charset="0"/>
              </a:defRPr>
            </a:lvl1pPr>
          </a:lstStyle>
          <a:p>
            <a:r>
              <a:rPr lang="en-US"/>
              <a:t>MISSION</a:t>
            </a:r>
          </a:p>
        </p:txBody>
      </p:sp>
      <p:sp>
        <p:nvSpPr>
          <p:cNvPr id="26" name="Subtitle"/>
          <p:cNvSpPr>
            <a:spLocks noGrp="1"/>
          </p:cNvSpPr>
          <p:nvPr>
            <p:ph type="body" sz="quarter" idx="18" hasCustomPrompt="1"/>
          </p:nvPr>
        </p:nvSpPr>
        <p:spPr>
          <a:xfrm>
            <a:off x="1822451" y="3150000"/>
            <a:ext cx="20737512" cy="7478970"/>
          </a:xfrm>
          <a:prstGeom prst="rect">
            <a:avLst/>
          </a:prstGeom>
        </p:spPr>
        <p:txBody>
          <a:bodyPr anchor="t" anchorCtr="0">
            <a:normAutofit/>
          </a:bodyPr>
          <a:lstStyle>
            <a:lvl1pPr marL="0" marR="0" indent="0" algn="ctr" defTabSz="825500" eaLnBrk="1" fontAlgn="auto" latinLnBrk="0" hangingPunct="1">
              <a:lnSpc>
                <a:spcPct val="100000"/>
              </a:lnSpc>
              <a:spcBef>
                <a:spcPts val="0"/>
              </a:spcBef>
              <a:spcAft>
                <a:spcPts val="0"/>
              </a:spcAft>
              <a:buClrTx/>
              <a:buSzTx/>
              <a:buFontTx/>
              <a:buNone/>
              <a:tabLst/>
              <a:defRPr sz="8000" b="1" i="0" spc="-150" baseline="0">
                <a:solidFill>
                  <a:schemeClr val="bg1"/>
                </a:solidFill>
                <a:latin typeface="Arial" charset="0"/>
                <a:ea typeface="Arial" charset="0"/>
                <a:cs typeface="Arial" charset="0"/>
              </a:defRPr>
            </a:lvl1pPr>
          </a:lstStyle>
          <a:p>
            <a:r>
              <a:rPr lang="en-US"/>
              <a:t>Everything we create we believe </a:t>
            </a:r>
            <a:br>
              <a:rPr lang="en-US"/>
            </a:br>
            <a:r>
              <a:rPr lang="en-US"/>
              <a:t>is making its mark in humans lives. </a:t>
            </a:r>
            <a:br>
              <a:rPr lang="en-US"/>
            </a:br>
            <a:r>
              <a:rPr lang="en-US"/>
              <a:t>By understanding the true nature of people’s needs, we are shipping a unique experience that changes their day-to-day jobs for better.</a:t>
            </a:r>
          </a:p>
        </p:txBody>
      </p:sp>
      <p:grpSp>
        <p:nvGrpSpPr>
          <p:cNvPr id="13" name="Group 12"/>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5" name="Picture 1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
        <p:nvSpPr>
          <p:cNvPr id="11" name="Rectangle"/>
          <p:cNvSpPr>
            <a:spLocks noGrp="1"/>
          </p:cNvSpPr>
          <p:nvPr>
            <p:ph type="body" sz="quarter" idx="30" hasCustomPrompt="1"/>
          </p:nvPr>
        </p:nvSpPr>
        <p:spPr>
          <a:xfrm>
            <a:off x="10677600" y="1264251"/>
            <a:ext cx="295200" cy="489600"/>
          </a:xfrm>
          <a:prstGeom prst="roundRect">
            <a:avLst>
              <a:gd name="adj" fmla="val 0"/>
            </a:avLst>
          </a:prstGeom>
          <a:solidFill>
            <a:srgbClr val="FF7626"/>
          </a:solidFill>
          <a:ln w="12700">
            <a:noFill/>
          </a:ln>
        </p:spPr>
        <p:txBody>
          <a:bodyPr lIns="360000" tIns="360000" rIns="360000" bIns="720000" anchor="t">
            <a:noAutofit/>
          </a:bodyPr>
          <a:lstStyle>
            <a:lvl1pPr marL="0" indent="0" algn="l" defTabSz="825500">
              <a:spcBef>
                <a:spcPts val="0"/>
              </a:spcBef>
              <a:buSzTx/>
              <a:buNone/>
              <a:defRPr sz="2400" b="0" i="0" spc="-24" baseline="0">
                <a:solidFill>
                  <a:schemeClr val="accent2">
                    <a:hueOff val="-11349316"/>
                    <a:satOff val="-100000"/>
                    <a:lumOff val="-34701"/>
                  </a:schemeClr>
                </a:solidFill>
                <a:latin typeface="Arial" charset="0"/>
                <a:ea typeface="Arial" charset="0"/>
                <a:cs typeface="Arial" charset="0"/>
              </a:defRPr>
            </a:lvl1pPr>
          </a:lstStyle>
          <a:p>
            <a:pPr marL="0" indent="0" algn="l" defTabSz="825500">
              <a:spcBef>
                <a:spcPts val="0"/>
              </a:spcBef>
              <a:buSzTx/>
              <a:buNone/>
              <a:defRPr sz="3600" b="0" spc="-36">
                <a:solidFill>
                  <a:schemeClr val="accent2">
                    <a:hueOff val="-11349316"/>
                    <a:satOff val="-100000"/>
                    <a:lumOff val="-34701"/>
                  </a:schemeClr>
                </a:solidFill>
              </a:defRPr>
            </a:pPr>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Mission or goal_Photography Option">
    <p:bg>
      <p:bgPr>
        <a:solidFill>
          <a:schemeClr val="bg1"/>
        </a:solidFill>
        <a:effectLst/>
      </p:bgPr>
    </p:bg>
    <p:spTree>
      <p:nvGrpSpPr>
        <p:cNvPr id="1" name=""/>
        <p:cNvGrpSpPr/>
        <p:nvPr/>
      </p:nvGrpSpPr>
      <p:grpSpPr>
        <a:xfrm>
          <a:off x="0" y="0"/>
          <a:ext cx="0" cy="0"/>
          <a:chOff x="0" y="0"/>
          <a:chExt cx="0" cy="0"/>
        </a:xfrm>
      </p:grpSpPr>
      <p:sp>
        <p:nvSpPr>
          <p:cNvPr id="8" name="yoda.jpg"/>
          <p:cNvSpPr>
            <a:spLocks noGrp="1"/>
          </p:cNvSpPr>
          <p:nvPr>
            <p:ph type="pic" sz="quarter" idx="16" hasCustomPrompt="1"/>
          </p:nvPr>
        </p:nvSpPr>
        <p:spPr>
          <a:xfrm>
            <a:off x="357" y="6842124"/>
            <a:ext cx="24382056" cy="6912769"/>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MISSION</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541599"/>
            <a:ext cx="18794089" cy="4300525"/>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36" baseline="0">
                <a:solidFill>
                  <a:schemeClr val="bg1"/>
                </a:solidFill>
                <a:latin typeface="Arial" charset="0"/>
                <a:ea typeface="Arial" charset="0"/>
                <a:cs typeface="Arial" charset="0"/>
              </a:defRPr>
            </a:lvl1pPr>
          </a:lstStyle>
          <a:p>
            <a:pPr algn="l"/>
            <a:r>
              <a:rPr lang="en-US" sz="4800" b="0">
                <a:solidFill>
                  <a:srgbClr val="141414"/>
                </a:solidFill>
              </a:rPr>
              <a:t>Everything we create we believe is making its mark in </a:t>
            </a:r>
            <a:r>
              <a:rPr lang="en-US" sz="4800" b="0">
                <a:solidFill>
                  <a:srgbClr val="FF7626"/>
                </a:solidFill>
              </a:rPr>
              <a:t>humans lives</a:t>
            </a:r>
            <a:r>
              <a:rPr lang="en-US" sz="4800" b="0">
                <a:solidFill>
                  <a:srgbClr val="141414"/>
                </a:solidFill>
              </a:rPr>
              <a:t>. By understanding the true nature of people’s needs, we are shipping a unique experience that changes their day-to-day jobs for better.</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_Black-center">
    <p:bg>
      <p:bgPr>
        <a:solidFill>
          <a:srgbClr val="141414"/>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7B23AFF4-AB7D-4542-AD75-8A65A6417A0D}" type="slidenum">
              <a:rPr lang="en-US" smtClean="0"/>
              <a:pPr/>
              <a:t>‹#›</a:t>
            </a:fld>
            <a:endParaRPr lang="en-US"/>
          </a:p>
        </p:txBody>
      </p:sp>
      <p:grpSp>
        <p:nvGrpSpPr>
          <p:cNvPr id="6" name="Group 5"/>
          <p:cNvGrpSpPr/>
          <p:nvPr userDrawn="1"/>
        </p:nvGrpSpPr>
        <p:grpSpPr>
          <a:xfrm>
            <a:off x="8856000" y="12042000"/>
            <a:ext cx="5646902" cy="533400"/>
            <a:chOff x="16630538" y="12039600"/>
            <a:chExt cx="5646902" cy="533400"/>
          </a:xfrm>
        </p:grpSpPr>
        <p:sp>
          <p:nvSpPr>
            <p:cNvPr id="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1">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SPACE FOR TABLES AND CHARTS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Content Placeholder 2"/>
          <p:cNvSpPr>
            <a:spLocks noGrp="1"/>
          </p:cNvSpPr>
          <p:nvPr>
            <p:ph sz="quarter" idx="18" hasCustomPrompt="1"/>
          </p:nvPr>
        </p:nvSpPr>
        <p:spPr>
          <a:xfrm>
            <a:off x="1822450" y="2809678"/>
            <a:ext cx="20737513" cy="8544992"/>
          </a:xfrm>
          <a:prstGeom prst="rect">
            <a:avLst/>
          </a:prstGeom>
          <a:solidFill>
            <a:srgbClr val="E5E5E5"/>
          </a:solidFill>
        </p:spPr>
        <p:txBody>
          <a:bodyPr/>
          <a:lstStyle>
            <a:lvl1pPr marL="0" indent="0">
              <a:buNone/>
              <a:defRPr/>
            </a:lvl1pPr>
          </a:lstStyle>
          <a:p>
            <a:pPr lvl="0"/>
            <a:r>
              <a:rPr lang="en-US"/>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pace for Tables &amp; Drop-In Charts 2">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7" name="Subtitle"/>
          <p:cNvSpPr>
            <a:spLocks noGrp="1"/>
          </p:cNvSpPr>
          <p:nvPr>
            <p:ph type="body" sz="quarter" idx="19" hasCustomPrompt="1"/>
          </p:nvPr>
        </p:nvSpPr>
        <p:spPr>
          <a:xfrm>
            <a:off x="12190413" y="4610806"/>
            <a:ext cx="10369550" cy="3970318"/>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pace for Tables &amp; Drop-In Charts 3">
    <p:bg>
      <p:bgPr>
        <a:solidFill>
          <a:schemeClr val="bg1"/>
        </a:solidFill>
        <a:effectLst/>
      </p:bgPr>
    </p:bg>
    <p:spTree>
      <p:nvGrpSpPr>
        <p:cNvPr id="1" name=""/>
        <p:cNvGrpSpPr/>
        <p:nvPr/>
      </p:nvGrpSpPr>
      <p:grpSpPr>
        <a:xfrm>
          <a:off x="0" y="0"/>
          <a:ext cx="0" cy="0"/>
          <a:chOff x="0" y="0"/>
          <a:chExt cx="0" cy="0"/>
        </a:xfrm>
      </p:grpSpPr>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Helvetica" charset="0"/>
                <a:ea typeface="Helvetica" charset="0"/>
                <a:cs typeface="Helvetica" charset="0"/>
              </a:defRPr>
            </a:lvl1pPr>
          </a:lstStyle>
          <a:p>
            <a:fld id="{3D259C5D-A111-8949-932A-563DF21A7F1B}" type="slidenum">
              <a:rPr lang="en-US" smtClean="0"/>
              <a:pPr/>
              <a:t>‹#›</a:t>
            </a:fld>
            <a:endParaRPr lang="en-US"/>
          </a:p>
        </p:txBody>
      </p:sp>
      <p:sp>
        <p:nvSpPr>
          <p:cNvPr id="8"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SPACE FOR TABLES AND CHARTS</a:t>
            </a:r>
          </a:p>
        </p:txBody>
      </p:sp>
      <p:sp>
        <p:nvSpPr>
          <p:cNvPr id="9"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0" name="Content Placeholder 2"/>
          <p:cNvSpPr>
            <a:spLocks noGrp="1"/>
          </p:cNvSpPr>
          <p:nvPr>
            <p:ph sz="quarter" idx="18" hasCustomPrompt="1"/>
          </p:nvPr>
        </p:nvSpPr>
        <p:spPr>
          <a:xfrm>
            <a:off x="1822451" y="2809678"/>
            <a:ext cx="8882150" cy="8544992"/>
          </a:xfrm>
          <a:prstGeom prst="rect">
            <a:avLst/>
          </a:prstGeom>
          <a:solidFill>
            <a:srgbClr val="E5E5E5"/>
          </a:solidFill>
        </p:spPr>
        <p:txBody>
          <a:bodyPr/>
          <a:lstStyle>
            <a:lvl1pPr marL="0" indent="0">
              <a:buNone/>
              <a:defRPr/>
            </a:lvl1pPr>
          </a:lstStyle>
          <a:p>
            <a:pPr lvl="0"/>
            <a:r>
              <a:rPr lang="en-US"/>
              <a:t> </a:t>
            </a:r>
          </a:p>
        </p:txBody>
      </p:sp>
      <p:sp>
        <p:nvSpPr>
          <p:cNvPr id="11" name="Content Placeholder 2"/>
          <p:cNvSpPr>
            <a:spLocks noGrp="1"/>
          </p:cNvSpPr>
          <p:nvPr>
            <p:ph sz="quarter" idx="20" hasCustomPrompt="1"/>
          </p:nvPr>
        </p:nvSpPr>
        <p:spPr>
          <a:xfrm>
            <a:off x="13693450" y="2809678"/>
            <a:ext cx="8882150" cy="8544992"/>
          </a:xfrm>
          <a:prstGeom prst="rect">
            <a:avLst/>
          </a:prstGeom>
          <a:solidFill>
            <a:srgbClr val="E5E5E5"/>
          </a:solidFill>
        </p:spPr>
        <p:txBody>
          <a:bodyPr/>
          <a:lstStyle>
            <a:lvl1pPr marL="0" indent="0">
              <a:buNone/>
              <a:defRPr/>
            </a:lvl1pPr>
          </a:lstStyle>
          <a:p>
            <a:pPr lvl="0"/>
            <a:r>
              <a:rPr lang="en-US"/>
              <a:t> </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fault page">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CHAPTER TITLE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0" name="yoda.jpg"/>
          <p:cNvSpPr>
            <a:spLocks noGrp="1"/>
          </p:cNvSpPr>
          <p:nvPr>
            <p:ph type="pic" sz="quarter" idx="16" hasCustomPrompt="1"/>
          </p:nvPr>
        </p:nvSpPr>
        <p:spPr>
          <a:xfrm>
            <a:off x="17228363" y="2541600"/>
            <a:ext cx="5331600" cy="5828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Subtitle"/>
          <p:cNvSpPr>
            <a:spLocks noGrp="1"/>
          </p:cNvSpPr>
          <p:nvPr>
            <p:ph type="body" sz="quarter" idx="21" hasCustomPrompt="1"/>
          </p:nvPr>
        </p:nvSpPr>
        <p:spPr>
          <a:xfrm>
            <a:off x="1750045" y="2541599"/>
            <a:ext cx="12387153" cy="7663636"/>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algn="l"/>
            <a:r>
              <a:rPr lang="en-US" sz="3600" b="0" i="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a:solidFill>
                <a:srgbClr val="141414"/>
              </a:solidFill>
              <a:latin typeface="Arial" charset="0"/>
              <a:ea typeface="Arial" charset="0"/>
              <a:cs typeface="Arial" charset="0"/>
            </a:endParaRPr>
          </a:p>
          <a:p>
            <a:pPr algn="l"/>
            <a:r>
              <a:rPr lang="en-US" sz="4800" b="1" i="0">
                <a:solidFill>
                  <a:srgbClr val="141414"/>
                </a:solidFill>
                <a:latin typeface="Arial" charset="0"/>
                <a:ea typeface="Arial" charset="0"/>
                <a:cs typeface="Arial" charset="0"/>
              </a:rPr>
              <a:t>I saw part of the message he was... I seem to have found it. </a:t>
            </a:r>
          </a:p>
          <a:p>
            <a:pPr algn="l"/>
            <a:endParaRPr lang="en-US" sz="3600" b="0" i="0">
              <a:solidFill>
                <a:srgbClr val="141414"/>
              </a:solidFill>
              <a:latin typeface="Arial" charset="0"/>
              <a:ea typeface="Arial" charset="0"/>
              <a:cs typeface="Arial" charset="0"/>
            </a:endParaRPr>
          </a:p>
          <a:p>
            <a:pPr algn="l"/>
            <a:r>
              <a:rPr lang="en-US" sz="3600" b="0" i="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eaveBehind_Grey Box Text with Supporting Text">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SOME HEADER HERE</a:t>
            </a:r>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4800" b="0" i="0" spc="-24" baseline="0">
                <a:solidFill>
                  <a:schemeClr val="accent2">
                    <a:hueOff val="-11349316"/>
                    <a:satOff val="-100000"/>
                    <a:lumOff val="-34701"/>
                  </a:schemeClr>
                </a:solidFill>
                <a:latin typeface="Arial" charset="0"/>
                <a:ea typeface="Arial" charset="0"/>
                <a:cs typeface="Arial" charset="0"/>
              </a:defRPr>
            </a:lvl1pPr>
          </a:lstStyle>
          <a:p>
            <a:pPr algn="l"/>
            <a:r>
              <a:rPr lang="en-US" sz="4800" b="1" i="0">
                <a:solidFill>
                  <a:srgbClr val="141414"/>
                </a:solidFill>
                <a:latin typeface="Arial" charset="0"/>
                <a:ea typeface="Arial" charset="0"/>
                <a:cs typeface="Arial" charset="0"/>
              </a:rPr>
              <a:t>“A person who never made a mistake never tried anything new.” </a:t>
            </a:r>
          </a:p>
          <a:p>
            <a:pPr algn="l"/>
            <a:endParaRPr lang="en-US" sz="3600" b="0" i="0">
              <a:solidFill>
                <a:srgbClr val="141414"/>
              </a:solidFill>
              <a:latin typeface="Arial" charset="0"/>
              <a:ea typeface="Arial" charset="0"/>
              <a:cs typeface="Arial" charset="0"/>
            </a:endParaRPr>
          </a:p>
          <a:p>
            <a:pPr algn="l"/>
            <a:r>
              <a:rPr lang="en-US" sz="3600" b="0" i="0">
                <a:solidFill>
                  <a:srgbClr val="141414"/>
                </a:solidFill>
                <a:latin typeface="Arial" charset="0"/>
                <a:ea typeface="Arial" charset="0"/>
                <a:cs typeface="Arial" charset="0"/>
              </a:rPr>
              <a:t>Albert Einstein’s quote above points to the issue we all face when learning.</a:t>
            </a:r>
          </a:p>
        </p:txBody>
      </p:sp>
      <p:sp>
        <p:nvSpPr>
          <p:cNvPr id="11" name="Subtitle"/>
          <p:cNvSpPr>
            <a:spLocks noGrp="1"/>
          </p:cNvSpPr>
          <p:nvPr>
            <p:ph type="body" sz="quarter" idx="21" hasCustomPrompt="1"/>
          </p:nvPr>
        </p:nvSpPr>
        <p:spPr>
          <a:xfrm>
            <a:off x="9022854" y="3607937"/>
            <a:ext cx="13537109" cy="6555641"/>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algn="l"/>
            <a:r>
              <a:rPr lang="en-US" sz="3600" b="0" i="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 Now, let's see if we can't figure out what you are, my little friend. And where you come from. </a:t>
            </a:r>
          </a:p>
          <a:p>
            <a:pPr algn="l"/>
            <a:endParaRPr lang="en-US" sz="3600" b="0" i="0">
              <a:solidFill>
                <a:srgbClr val="141414"/>
              </a:solidFill>
              <a:latin typeface="Arial" charset="0"/>
              <a:ea typeface="Arial" charset="0"/>
              <a:cs typeface="Arial" charset="0"/>
            </a:endParaRPr>
          </a:p>
          <a:p>
            <a:pPr algn="l"/>
            <a:r>
              <a:rPr lang="en-US" sz="4800" b="1" i="0">
                <a:solidFill>
                  <a:srgbClr val="141414"/>
                </a:solidFill>
                <a:latin typeface="Arial" charset="0"/>
                <a:ea typeface="Arial" charset="0"/>
                <a:cs typeface="Arial" charset="0"/>
              </a:rPr>
              <a:t>I saw part of the message he was... I seem to have found it. </a:t>
            </a:r>
          </a:p>
          <a:p>
            <a:pPr algn="l"/>
            <a:endParaRPr lang="en-US" sz="3600" b="0" i="0">
              <a:solidFill>
                <a:srgbClr val="141414"/>
              </a:solidFill>
              <a:latin typeface="Arial" charset="0"/>
              <a:ea typeface="Arial" charset="0"/>
              <a:cs typeface="Arial" charset="0"/>
            </a:endParaRPr>
          </a:p>
          <a:p>
            <a:pPr algn="l"/>
            <a:r>
              <a:rPr lang="en-US" sz="3600" b="0" i="0">
                <a:solidFill>
                  <a:srgbClr val="141414"/>
                </a:solidFill>
                <a:latin typeface="Arial" charset="0"/>
                <a:ea typeface="Arial" charset="0"/>
                <a:cs typeface="Arial" charset="0"/>
              </a:rPr>
              <a:t>So was I, if you'll remember. He is too old. Yes, too old to begin the training. But I've learned so much. Will he finished what he begins? I won't fail you - I'm not afraid. Oh, you will be. You will be.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LeaveBehind_3 Grey Box Areas">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SOME HEADER HERE</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2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9" name="Rectangle"/>
          <p:cNvSpPr>
            <a:spLocks noGrp="1"/>
          </p:cNvSpPr>
          <p:nvPr>
            <p:ph type="body" sz="quarter" idx="24" hasCustomPrompt="1"/>
          </p:nvPr>
        </p:nvSpPr>
        <p:spPr>
          <a:xfrm>
            <a:off x="1855190"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a:solidFill>
                  <a:srgbClr val="141414"/>
                </a:solidFill>
                <a:latin typeface="Arial" charset="0"/>
                <a:ea typeface="Arial" charset="0"/>
                <a:cs typeface="Arial" charset="0"/>
              </a:rPr>
              <a:t>Talking </a:t>
            </a:r>
          </a:p>
          <a:p>
            <a:pPr algn="l"/>
            <a:r>
              <a:rPr lang="en-US" sz="6000" b="1" i="0">
                <a:solidFill>
                  <a:srgbClr val="141414"/>
                </a:solidFill>
                <a:latin typeface="Arial" charset="0"/>
                <a:ea typeface="Arial" charset="0"/>
                <a:cs typeface="Arial" charset="0"/>
              </a:rPr>
              <a:t>Point</a:t>
            </a:r>
          </a:p>
          <a:p>
            <a:pPr algn="l"/>
            <a:endParaRPr lang="en-US" sz="3600" b="0" i="0">
              <a:solidFill>
                <a:srgbClr val="141414"/>
              </a:solidFill>
              <a:latin typeface="Arial" charset="0"/>
              <a:ea typeface="Arial" charset="0"/>
              <a:cs typeface="Arial" charset="0"/>
            </a:endParaRPr>
          </a:p>
          <a:p>
            <a:pPr algn="l"/>
            <a:r>
              <a:rPr lang="en-US" sz="3600" b="0" i="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0" name="Rectangle"/>
          <p:cNvSpPr>
            <a:spLocks noGrp="1"/>
          </p:cNvSpPr>
          <p:nvPr>
            <p:ph type="body" sz="quarter" idx="25" hasCustomPrompt="1"/>
          </p:nvPr>
        </p:nvSpPr>
        <p:spPr>
          <a:xfrm>
            <a:off x="8911974"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a:solidFill>
                  <a:srgbClr val="141414"/>
                </a:solidFill>
                <a:latin typeface="Arial" charset="0"/>
                <a:ea typeface="Arial" charset="0"/>
                <a:cs typeface="Arial" charset="0"/>
              </a:rPr>
              <a:t>Talking </a:t>
            </a:r>
          </a:p>
          <a:p>
            <a:pPr algn="l"/>
            <a:r>
              <a:rPr lang="en-US" sz="6000" b="1" i="0">
                <a:solidFill>
                  <a:srgbClr val="141414"/>
                </a:solidFill>
                <a:latin typeface="Arial" charset="0"/>
                <a:ea typeface="Arial" charset="0"/>
                <a:cs typeface="Arial" charset="0"/>
              </a:rPr>
              <a:t>Point</a:t>
            </a:r>
          </a:p>
          <a:p>
            <a:pPr algn="l"/>
            <a:endParaRPr lang="en-US" sz="3600" b="0" i="0">
              <a:solidFill>
                <a:srgbClr val="141414"/>
              </a:solidFill>
              <a:latin typeface="Arial" charset="0"/>
              <a:ea typeface="Arial" charset="0"/>
              <a:cs typeface="Arial" charset="0"/>
            </a:endParaRPr>
          </a:p>
          <a:p>
            <a:pPr algn="l"/>
            <a:r>
              <a:rPr lang="en-US" sz="3600" b="0" i="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sp>
        <p:nvSpPr>
          <p:cNvPr id="11" name="Rectangle"/>
          <p:cNvSpPr>
            <a:spLocks noGrp="1"/>
          </p:cNvSpPr>
          <p:nvPr>
            <p:ph type="body" sz="quarter" idx="26" hasCustomPrompt="1"/>
          </p:nvPr>
        </p:nvSpPr>
        <p:spPr>
          <a:xfrm>
            <a:off x="15968758" y="3040957"/>
            <a:ext cx="6591600" cy="7689600"/>
          </a:xfrm>
          <a:prstGeom prst="roundRect">
            <a:avLst>
              <a:gd name="adj" fmla="val 0"/>
            </a:avLst>
          </a:prstGeom>
          <a:solidFill>
            <a:srgbClr val="E5E5E5"/>
          </a:solidFill>
          <a:ln w="12700">
            <a:noFill/>
          </a:ln>
        </p:spPr>
        <p:txBody>
          <a:bodyPr lIns="720000" tIns="720000" rIns="720000" bIns="720000" anchor="t">
            <a:noAutofit/>
          </a:bodyPr>
          <a:lstStyle>
            <a:lvl1pPr marL="0" indent="0" algn="l" defTabSz="825500">
              <a:spcBef>
                <a:spcPts val="0"/>
              </a:spcBef>
              <a:buSzTx/>
              <a:buNone/>
              <a:defRPr sz="6000" b="0" i="0" spc="-24" baseline="0">
                <a:solidFill>
                  <a:schemeClr val="accent2">
                    <a:hueOff val="-11349316"/>
                    <a:satOff val="-100000"/>
                    <a:lumOff val="-34701"/>
                  </a:schemeClr>
                </a:solidFill>
                <a:latin typeface="Arial" charset="0"/>
                <a:ea typeface="Arial" charset="0"/>
                <a:cs typeface="Arial" charset="0"/>
              </a:defRPr>
            </a:lvl1pPr>
          </a:lstStyle>
          <a:p>
            <a:pPr algn="l"/>
            <a:r>
              <a:rPr lang="en-US" sz="6000" b="1" i="0">
                <a:solidFill>
                  <a:srgbClr val="141414"/>
                </a:solidFill>
                <a:latin typeface="Arial" charset="0"/>
                <a:ea typeface="Arial" charset="0"/>
                <a:cs typeface="Arial" charset="0"/>
              </a:rPr>
              <a:t>Talking </a:t>
            </a:r>
          </a:p>
          <a:p>
            <a:pPr algn="l"/>
            <a:r>
              <a:rPr lang="en-US" sz="6000" b="1" i="0">
                <a:solidFill>
                  <a:srgbClr val="141414"/>
                </a:solidFill>
                <a:latin typeface="Arial" charset="0"/>
                <a:ea typeface="Arial" charset="0"/>
                <a:cs typeface="Arial" charset="0"/>
              </a:rPr>
              <a:t>Point</a:t>
            </a:r>
          </a:p>
          <a:p>
            <a:pPr algn="l"/>
            <a:endParaRPr lang="en-US" sz="3600" b="0" i="0">
              <a:solidFill>
                <a:srgbClr val="141414"/>
              </a:solidFill>
              <a:latin typeface="Arial" charset="0"/>
              <a:ea typeface="Arial" charset="0"/>
              <a:cs typeface="Arial" charset="0"/>
            </a:endParaRPr>
          </a:p>
          <a:p>
            <a:pPr algn="l"/>
            <a:r>
              <a:rPr lang="en-US" sz="3600" b="0" i="0">
                <a:solidFill>
                  <a:srgbClr val="141414"/>
                </a:solidFill>
                <a:latin typeface="Arial" charset="0"/>
                <a:ea typeface="Arial" charset="0"/>
                <a:cs typeface="Arial" charset="0"/>
              </a:rPr>
              <a:t>Well, the Force is what gives a Jedi his power. It's an energy field created by all living things. It surrounds us and penetrates us. It binds the galaxy together.</a:t>
            </a:r>
          </a:p>
        </p:txBody>
      </p:sp>
      <p:grpSp>
        <p:nvGrpSpPr>
          <p:cNvPr id="12" name="Group 11"/>
          <p:cNvGrpSpPr/>
          <p:nvPr userDrawn="1"/>
        </p:nvGrpSpPr>
        <p:grpSpPr>
          <a:xfrm>
            <a:off x="8856000" y="12042000"/>
            <a:ext cx="5646902" cy="533400"/>
            <a:chOff x="16630538" y="12039600"/>
            <a:chExt cx="5646902" cy="533400"/>
          </a:xfrm>
        </p:grpSpPr>
        <p:sp>
          <p:nvSpPr>
            <p:cNvPr id="14"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Recommendati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822448" y="4518000"/>
            <a:ext cx="20739600" cy="595440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p:cNvSpPr>
            <a:spLocks noGrp="1"/>
          </p:cNvSpPr>
          <p:nvPr>
            <p:ph type="body" sz="quarter" idx="28" hasCustomPrompt="1"/>
          </p:nvPr>
        </p:nvSpPr>
        <p:spPr>
          <a:xfrm>
            <a:off x="12205589" y="3715200"/>
            <a:ext cx="5112000" cy="7689600"/>
          </a:xfrm>
          <a:prstGeom prst="roundRect">
            <a:avLst>
              <a:gd name="adj" fmla="val 0"/>
            </a:avLst>
          </a:prstGeom>
          <a:solidFill>
            <a:schemeClr val="bg1"/>
          </a:solidFill>
          <a:ln w="25400">
            <a:solidFill>
              <a:srgbClr val="FF7626"/>
            </a:solid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p>
        </p:txBody>
      </p:sp>
      <p:sp>
        <p:nvSpPr>
          <p:cNvPr id="10" name="Slide Number Placeholder 5"/>
          <p:cNvSpPr>
            <a:spLocks noGrp="1"/>
          </p:cNvSpPr>
          <p:nvPr>
            <p:ph type="sldNum" sz="quarter" idx="4"/>
          </p:nvPr>
        </p:nvSpPr>
        <p:spPr>
          <a:xfrm>
            <a:off x="144360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729557"/>
            <a:ext cx="20737513" cy="1200329"/>
          </a:xfrm>
          <a:prstGeom prst="rect">
            <a:avLst/>
          </a:prstGeom>
        </p:spPr>
        <p:txBody>
          <a:bodyPr anchor="ctr">
            <a:noAutofit/>
          </a:bodyPr>
          <a:lstStyle>
            <a:lvl1pPr algn="ctr">
              <a:defRPr sz="8000" b="1" i="0" spc="-150">
                <a:solidFill>
                  <a:srgbClr val="141414"/>
                </a:solidFill>
                <a:latin typeface="Arial" charset="0"/>
                <a:ea typeface="Arial" charset="0"/>
                <a:cs typeface="Arial" charset="0"/>
              </a:defRPr>
            </a:lvl1pPr>
          </a:lstStyle>
          <a:p>
            <a:r>
              <a:rPr lang="en-US"/>
              <a:t>Recommendation</a:t>
            </a:r>
          </a:p>
        </p:txBody>
      </p:sp>
      <p:sp>
        <p:nvSpPr>
          <p:cNvPr id="11" name="Subtitle"/>
          <p:cNvSpPr>
            <a:spLocks noGrp="1"/>
          </p:cNvSpPr>
          <p:nvPr>
            <p:ph type="body" sz="quarter" idx="21" hasCustomPrompt="1"/>
          </p:nvPr>
        </p:nvSpPr>
        <p:spPr>
          <a:xfrm>
            <a:off x="2459670" y="761715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a:latin typeface="Arial" charset="0"/>
                <a:ea typeface="Arial" charset="0"/>
                <a:cs typeface="Arial" charset="0"/>
              </a:rPr>
              <a:t>Headline 3</a:t>
            </a:r>
          </a:p>
          <a:p>
            <a:pPr algn="ctr"/>
            <a:r>
              <a:rPr lang="en-US" sz="2800">
                <a:latin typeface="Arial" charset="0"/>
                <a:ea typeface="Arial" charset="0"/>
                <a:cs typeface="Arial" charset="0"/>
              </a:rPr>
              <a:t>Well, the Force is what gives a Jedi his power. It's an energy field created.</a:t>
            </a:r>
          </a:p>
        </p:txBody>
      </p:sp>
      <p:sp>
        <p:nvSpPr>
          <p:cNvPr id="12" name="yoda.jpg"/>
          <p:cNvSpPr>
            <a:spLocks noGrp="1"/>
          </p:cNvSpPr>
          <p:nvPr>
            <p:ph type="pic" sz="quarter" idx="16" hasCustomPrompt="1"/>
          </p:nvPr>
        </p:nvSpPr>
        <p:spPr>
          <a:xfrm>
            <a:off x="3278601"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3" name="Subtitle"/>
          <p:cNvSpPr>
            <a:spLocks noGrp="1"/>
          </p:cNvSpPr>
          <p:nvPr>
            <p:ph type="body" sz="quarter" idx="22" hasCustomPrompt="1"/>
          </p:nvPr>
        </p:nvSpPr>
        <p:spPr>
          <a:xfrm>
            <a:off x="18262523"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a:latin typeface="Arial" charset="0"/>
                <a:ea typeface="Arial" charset="0"/>
                <a:cs typeface="Arial" charset="0"/>
              </a:rPr>
              <a:t>Headline 3</a:t>
            </a:r>
          </a:p>
          <a:p>
            <a:pPr algn="ctr"/>
            <a:r>
              <a:rPr lang="en-US" sz="2800">
                <a:latin typeface="Arial" charset="0"/>
                <a:ea typeface="Arial" charset="0"/>
                <a:cs typeface="Arial" charset="0"/>
              </a:rPr>
              <a:t>Well, the Force is what gives a Jedi his power. It's an energy field created.</a:t>
            </a:r>
          </a:p>
        </p:txBody>
      </p:sp>
      <p:sp>
        <p:nvSpPr>
          <p:cNvPr id="14" name="yoda.jpg"/>
          <p:cNvSpPr>
            <a:spLocks noGrp="1"/>
          </p:cNvSpPr>
          <p:nvPr>
            <p:ph type="pic" sz="quarter" idx="23" hasCustomPrompt="1"/>
          </p:nvPr>
        </p:nvSpPr>
        <p:spPr>
          <a:xfrm>
            <a:off x="18836718"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5" name="Line"/>
          <p:cNvSpPr/>
          <p:nvPr userDrawn="1"/>
        </p:nvSpPr>
        <p:spPr>
          <a:xfrm>
            <a:off x="7007420"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 name="Subtitle"/>
          <p:cNvSpPr>
            <a:spLocks noGrp="1"/>
          </p:cNvSpPr>
          <p:nvPr>
            <p:ph type="body" sz="quarter" idx="24" hasCustomPrompt="1"/>
          </p:nvPr>
        </p:nvSpPr>
        <p:spPr>
          <a:xfrm>
            <a:off x="7727288"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a:latin typeface="Arial" charset="0"/>
                <a:ea typeface="Arial" charset="0"/>
                <a:cs typeface="Arial" charset="0"/>
              </a:rPr>
              <a:t>Headline 3</a:t>
            </a:r>
          </a:p>
          <a:p>
            <a:pPr algn="ctr"/>
            <a:r>
              <a:rPr lang="en-US" sz="2800">
                <a:latin typeface="Arial" charset="0"/>
                <a:ea typeface="Arial" charset="0"/>
                <a:cs typeface="Arial" charset="0"/>
              </a:rPr>
              <a:t>Well, the Force is what gives a Jedi his power. It's an energy field created.</a:t>
            </a:r>
          </a:p>
        </p:txBody>
      </p:sp>
      <p:sp>
        <p:nvSpPr>
          <p:cNvPr id="17" name="yoda.jpg"/>
          <p:cNvSpPr>
            <a:spLocks noGrp="1"/>
          </p:cNvSpPr>
          <p:nvPr>
            <p:ph type="pic" sz="quarter" idx="25" hasCustomPrompt="1"/>
          </p:nvPr>
        </p:nvSpPr>
        <p:spPr>
          <a:xfrm>
            <a:off x="8464640"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8" name="Line"/>
          <p:cNvSpPr/>
          <p:nvPr userDrawn="1"/>
        </p:nvSpPr>
        <p:spPr>
          <a:xfrm>
            <a:off x="174240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Line"/>
          <p:cNvSpPr/>
          <p:nvPr userDrawn="1"/>
        </p:nvSpPr>
        <p:spPr>
          <a:xfrm>
            <a:off x="12153600" y="4518000"/>
            <a:ext cx="1" cy="5954400"/>
          </a:xfrm>
          <a:prstGeom prst="line">
            <a:avLst/>
          </a:prstGeom>
          <a:ln w="127000">
            <a:solidFill>
              <a:srgbClr val="CCCCCC"/>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Subtitle"/>
          <p:cNvSpPr>
            <a:spLocks noGrp="1"/>
          </p:cNvSpPr>
          <p:nvPr>
            <p:ph type="body" sz="quarter" idx="26" hasCustomPrompt="1"/>
          </p:nvPr>
        </p:nvSpPr>
        <p:spPr>
          <a:xfrm>
            <a:off x="12994906" y="7560000"/>
            <a:ext cx="3556800" cy="2369880"/>
          </a:xfrm>
          <a:prstGeom prst="rect">
            <a:avLst/>
          </a:prstGeom>
        </p:spPr>
        <p:txBody>
          <a:bodyPr anchor="t"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3600" b="0" i="0" spc="-150" baseline="0">
                <a:solidFill>
                  <a:srgbClr val="141414"/>
                </a:solidFill>
                <a:latin typeface="Arial" charset="0"/>
                <a:ea typeface="Arial" charset="0"/>
                <a:cs typeface="Arial" charset="0"/>
              </a:defRPr>
            </a:lvl1pPr>
          </a:lstStyle>
          <a:p>
            <a:pPr algn="ctr"/>
            <a:r>
              <a:rPr lang="en-US" b="1">
                <a:latin typeface="Arial" charset="0"/>
                <a:ea typeface="Arial" charset="0"/>
                <a:cs typeface="Arial" charset="0"/>
              </a:rPr>
              <a:t>Headline 3</a:t>
            </a:r>
          </a:p>
          <a:p>
            <a:pPr algn="ctr"/>
            <a:r>
              <a:rPr lang="en-US" sz="2800">
                <a:latin typeface="Arial" charset="0"/>
                <a:ea typeface="Arial" charset="0"/>
                <a:cs typeface="Arial" charset="0"/>
              </a:rPr>
              <a:t>Well, the Force is what gives a Jedi his power. It's an energy field created.</a:t>
            </a:r>
          </a:p>
        </p:txBody>
      </p:sp>
      <p:sp>
        <p:nvSpPr>
          <p:cNvPr id="21" name="yoda.jpg"/>
          <p:cNvSpPr>
            <a:spLocks noGrp="1"/>
          </p:cNvSpPr>
          <p:nvPr>
            <p:ph type="pic" sz="quarter" idx="27" hasCustomPrompt="1"/>
          </p:nvPr>
        </p:nvSpPr>
        <p:spPr>
          <a:xfrm>
            <a:off x="13650679" y="5256000"/>
            <a:ext cx="2271600" cy="19044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5" name="Line"/>
          <p:cNvSpPr/>
          <p:nvPr userDrawn="1"/>
        </p:nvSpPr>
        <p:spPr>
          <a:xfrm>
            <a:off x="12047189"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6" name="Line"/>
          <p:cNvSpPr/>
          <p:nvPr userDrawn="1"/>
        </p:nvSpPr>
        <p:spPr>
          <a:xfrm>
            <a:off x="17519797" y="4518000"/>
            <a:ext cx="1" cy="5954400"/>
          </a:xfrm>
          <a:prstGeom prst="line">
            <a:avLst/>
          </a:prstGeom>
          <a:ln w="63500">
            <a:solidFill>
              <a:schemeClr val="bg1"/>
            </a:solidFill>
            <a:miter lim="400000"/>
          </a:ln>
        </p:spPr>
        <p:txBody>
          <a:bodyPr lIns="71437" tIns="71437" rIns="71437" bIns="71437" anchor="ctr"/>
          <a:lstStyle/>
          <a:p>
            <a:pPr algn="ctr" defTabSz="622300">
              <a:defRPr sz="5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 name="Rectangle"/>
          <p:cNvSpPr>
            <a:spLocks noGrp="1"/>
          </p:cNvSpPr>
          <p:nvPr>
            <p:ph type="body" sz="quarter" idx="30" hasCustomPrompt="1"/>
          </p:nvPr>
        </p:nvSpPr>
        <p:spPr>
          <a:xfrm rot="2700000">
            <a:off x="15119035" y="4177650"/>
            <a:ext cx="2851371" cy="654364"/>
          </a:xfrm>
          <a:prstGeom prst="trapezoid">
            <a:avLst>
              <a:gd name="adj" fmla="val 97050"/>
            </a:avLst>
          </a:prstGeom>
          <a:solidFill>
            <a:srgbClr val="FF7626"/>
          </a:solidFill>
          <a:ln w="25400">
            <a:noFill/>
          </a:ln>
        </p:spPr>
        <p:txBody>
          <a:bodyPr lIns="180000" tIns="180000" rIns="180000" bIns="180000" anchor="ctr">
            <a:normAutofit/>
          </a:bodyPr>
          <a:lstStyle>
            <a:lvl1pPr marL="0" indent="0" algn="ctr" defTabSz="825500">
              <a:spcBef>
                <a:spcPts val="0"/>
              </a:spcBef>
              <a:buSzTx/>
              <a:buNone/>
              <a:defRPr sz="2100" b="1" i="0" spc="-24" baseline="0">
                <a:solidFill>
                  <a:schemeClr val="bg1"/>
                </a:solidFill>
                <a:latin typeface="Arial" charset="0"/>
                <a:ea typeface="Arial" charset="0"/>
                <a:cs typeface="Arial" charset="0"/>
              </a:defRPr>
            </a:lvl1pPr>
          </a:lstStyle>
          <a:p>
            <a:pPr algn="ctr"/>
            <a:r>
              <a:rPr lang="en-US" sz="2100">
                <a:solidFill>
                  <a:schemeClr val="bg1"/>
                </a:solidFill>
                <a:latin typeface="Arial" charset="0"/>
                <a:ea typeface="Arial" charset="0"/>
                <a:cs typeface="Arial" charset="0"/>
              </a:rPr>
              <a:t>POPULAR</a:t>
            </a:r>
          </a:p>
        </p:txBody>
      </p:sp>
      <p:grpSp>
        <p:nvGrpSpPr>
          <p:cNvPr id="23" name="Group 22"/>
          <p:cNvGrpSpPr/>
          <p:nvPr userDrawn="1"/>
        </p:nvGrpSpPr>
        <p:grpSpPr>
          <a:xfrm>
            <a:off x="8856000" y="12042000"/>
            <a:ext cx="5646902" cy="533400"/>
            <a:chOff x="16630538" y="12039600"/>
            <a:chExt cx="5646902" cy="533400"/>
          </a:xfrm>
        </p:grpSpPr>
        <p:sp>
          <p:nvSpPr>
            <p:cNvPr id="27"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8" name="Picture 2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pPr algn="l"/>
            <a:r>
              <a:rPr lang="en-US" sz="8000" b="1">
                <a:latin typeface="Arial" charset="0"/>
                <a:ea typeface="Arial" charset="0"/>
                <a:cs typeface="Arial" charset="0"/>
              </a:rPr>
              <a:t>A good way to do bullets when you must</a:t>
            </a:r>
            <a:br>
              <a:rPr lang="en-US" sz="8000" b="1">
                <a:latin typeface="Arial" charset="0"/>
                <a:ea typeface="Arial" charset="0"/>
                <a:cs typeface="Arial" charset="0"/>
              </a:rPr>
            </a:br>
            <a:r>
              <a:rPr lang="en-US" b="0">
                <a:latin typeface="Arial" charset="0"/>
                <a:ea typeface="Arial" charset="0"/>
                <a:cs typeface="Arial" charset="0"/>
              </a:rPr>
              <a:t>Keep your bullet points short and sweet. Do most of your explanation in voiceover but don’t be redundant! Only visually show what’s necessary.</a:t>
            </a:r>
            <a:endParaRPr lang="en-US" sz="2800" b="0">
              <a:latin typeface="Arial" charset="0"/>
              <a:ea typeface="Arial" charset="0"/>
              <a:cs typeface="Arial" charset="0"/>
            </a:endParaRPr>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Helvetica" charset="0"/>
                <a:ea typeface="Helvetica" charset="0"/>
                <a:cs typeface="Helvetica"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a:latin typeface="Arial" charset="0"/>
                <a:ea typeface="Arial" charset="0"/>
                <a:cs typeface="Arial" charset="0"/>
              </a:rPr>
              <a:t>Hit *Enter* if you want to create a new bullet. Hit *</a:t>
            </a:r>
            <a:r>
              <a:rPr lang="en-US" sz="3600" err="1">
                <a:latin typeface="Arial" charset="0"/>
                <a:ea typeface="Arial" charset="0"/>
                <a:cs typeface="Arial" charset="0"/>
              </a:rPr>
              <a:t>Shift+Enter</a:t>
            </a:r>
            <a:r>
              <a:rPr lang="en-US" sz="3600">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36" baseline="0">
                <a:solidFill>
                  <a:schemeClr val="bg1"/>
                </a:solidFill>
                <a:latin typeface="Arial" charset="0"/>
                <a:ea typeface="Arial" charset="0"/>
                <a:cs typeface="Arial" charset="0"/>
              </a:defRPr>
            </a:lvl1pPr>
          </a:lstStyle>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a:latin typeface="Arial" charset="0"/>
                <a:ea typeface="Arial" charset="0"/>
                <a:cs typeface="Arial" charset="0"/>
              </a:rPr>
              <a:t>Think before you fire off a bullet! Is this really ideal for a presentation?</a:t>
            </a:r>
          </a:p>
          <a:p>
            <a:pPr marL="444500" indent="-444500" algn="l">
              <a:lnSpc>
                <a:spcPct val="110000"/>
              </a:lnSpc>
              <a:spcBef>
                <a:spcPts val="4000"/>
              </a:spcBef>
              <a:buClr>
                <a:srgbClr val="FF7626"/>
              </a:buClr>
              <a:buSzPct val="50000"/>
              <a:buBlip>
                <a:blip r:embed="rId2"/>
              </a:buBlip>
              <a:defRPr sz="3600" b="0" spc="0">
                <a:solidFill>
                  <a:schemeClr val="accent2">
                    <a:hueOff val="-11349316"/>
                    <a:satOff val="-100000"/>
                    <a:lumOff val="-34701"/>
                  </a:schemeClr>
                </a:solidFill>
              </a:defRPr>
            </a:pPr>
            <a:r>
              <a:rPr lang="en-US" sz="3600">
                <a:latin typeface="Arial" charset="0"/>
                <a:ea typeface="Arial" charset="0"/>
                <a:cs typeface="Arial" charset="0"/>
              </a:rPr>
              <a:t>Hit *Enter* if you want to create a new bullet. Hit *</a:t>
            </a:r>
            <a:r>
              <a:rPr lang="en-US" sz="3600" err="1">
                <a:latin typeface="Arial" charset="0"/>
                <a:ea typeface="Arial" charset="0"/>
                <a:cs typeface="Arial" charset="0"/>
              </a:rPr>
              <a:t>Shift+Enter</a:t>
            </a:r>
            <a:r>
              <a:rPr lang="en-US" sz="3600">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Tree>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Numbers Subtext_White">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sp>
        <p:nvSpPr>
          <p:cNvPr id="9" name="Title 1"/>
          <p:cNvSpPr>
            <a:spLocks noGrp="1"/>
          </p:cNvSpPr>
          <p:nvPr>
            <p:ph type="ctrTitle" hasCustomPrompt="1"/>
          </p:nvPr>
        </p:nvSpPr>
        <p:spPr>
          <a:xfrm>
            <a:off x="1822450" y="1441525"/>
            <a:ext cx="20737513" cy="2431435"/>
          </a:xfrm>
          <a:prstGeom prst="rect">
            <a:avLst/>
          </a:prstGeom>
        </p:spPr>
        <p:txBody>
          <a:bodyPr anchor="t">
            <a:spAutoFit/>
          </a:bodyPr>
          <a:lstStyle>
            <a:lvl1pPr algn="l">
              <a:lnSpc>
                <a:spcPct val="100000"/>
              </a:lnSpc>
              <a:defRPr sz="3600" b="0" i="0" spc="-150">
                <a:solidFill>
                  <a:srgbClr val="141414"/>
                </a:solidFill>
                <a:latin typeface="Helvetica" charset="0"/>
                <a:ea typeface="Helvetica" charset="0"/>
                <a:cs typeface="Helvetica" charset="0"/>
              </a:defRPr>
            </a:lvl1pPr>
          </a:lstStyle>
          <a:p>
            <a:r>
              <a:rPr lang="en-US" sz="8000" b="1">
                <a:latin typeface="Arial" charset="0"/>
                <a:ea typeface="Arial" charset="0"/>
                <a:cs typeface="Arial" charset="0"/>
              </a:rPr>
              <a:t>A good way to do bullets when you must</a:t>
            </a:r>
            <a:br>
              <a:rPr lang="en-US" sz="8000" b="1">
                <a:latin typeface="Arial" charset="0"/>
                <a:ea typeface="Arial" charset="0"/>
                <a:cs typeface="Arial" charset="0"/>
              </a:rPr>
            </a:br>
            <a:r>
              <a:rPr lang="en-US" b="0">
                <a:latin typeface="Arial" charset="0"/>
                <a:ea typeface="Arial" charset="0"/>
                <a:cs typeface="Arial" charset="0"/>
              </a:rPr>
              <a:t>Keep your bullet points short and sweet. Do most of your explanation in voiceover but don’t be redundant! Only visually show what’s necessary.</a:t>
            </a:r>
            <a:endParaRPr lang="en-US"/>
          </a:p>
        </p:txBody>
      </p:sp>
      <p:sp>
        <p:nvSpPr>
          <p:cNvPr id="31" name="Subtitle"/>
          <p:cNvSpPr>
            <a:spLocks noGrp="1"/>
          </p:cNvSpPr>
          <p:nvPr>
            <p:ph type="body" sz="quarter" idx="21" hasCustomPrompt="1"/>
          </p:nvPr>
        </p:nvSpPr>
        <p:spPr>
          <a:xfrm>
            <a:off x="12191206"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startAt="3"/>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startAt="3"/>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sp>
        <p:nvSpPr>
          <p:cNvPr id="32" name="Subtitle"/>
          <p:cNvSpPr>
            <a:spLocks noGrp="1"/>
          </p:cNvSpPr>
          <p:nvPr>
            <p:ph type="body" sz="quarter" idx="22" hasCustomPrompt="1"/>
          </p:nvPr>
        </p:nvSpPr>
        <p:spPr>
          <a:xfrm>
            <a:off x="1822450" y="5760000"/>
            <a:ext cx="8348400" cy="3652282"/>
          </a:xfrm>
          <a:prstGeom prst="rect">
            <a:avLst/>
          </a:prstGeom>
        </p:spPr>
        <p:txBody>
          <a:bodyPr wrap="square" anchor="t" anchorCtr="0">
            <a:spAutoFit/>
          </a:bodyPr>
          <a:lstStyle>
            <a:lvl1pPr marL="540000" marR="0" indent="-540000" algn="l" defTabSz="825500" eaLnBrk="1" fontAlgn="auto" latinLnBrk="0" hangingPunct="1">
              <a:lnSpc>
                <a:spcPct val="110000"/>
              </a:lnSpc>
              <a:spcBef>
                <a:spcPts val="4000"/>
              </a:spcBef>
              <a:spcAft>
                <a:spcPts val="0"/>
              </a:spcAft>
              <a:buClr>
                <a:srgbClr val="FF7626"/>
              </a:buClr>
              <a:buSzPct val="100000"/>
              <a:buFont typeface="+mj-lt"/>
              <a:buAutoNum type="arabicPeriod"/>
              <a:tabLst/>
              <a:defRPr sz="3600" b="0" i="0" spc="-36" baseline="0">
                <a:solidFill>
                  <a:schemeClr val="accent2">
                    <a:hueOff val="-11349316"/>
                    <a:satOff val="-100000"/>
                    <a:lumOff val="-34701"/>
                  </a:schemeClr>
                </a:solidFill>
                <a:latin typeface="Helvetica" charset="0"/>
                <a:ea typeface="Helvetica" charset="0"/>
                <a:cs typeface="Helvetica" charset="0"/>
              </a:defRPr>
            </a:lvl1pPr>
          </a:lstStyle>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a:latin typeface="Arial" charset="0"/>
                <a:ea typeface="Arial" charset="0"/>
                <a:cs typeface="Arial" charset="0"/>
              </a:rPr>
              <a:t>Think before you fire off a bullet! Is this really ideal for a presentation?</a:t>
            </a:r>
          </a:p>
          <a:p>
            <a:pPr marL="540000" indent="-540000" algn="l" defTabSz="825500">
              <a:lnSpc>
                <a:spcPct val="110000"/>
              </a:lnSpc>
              <a:spcBef>
                <a:spcPts val="4000"/>
              </a:spcBef>
              <a:buClr>
                <a:srgbClr val="FF7626"/>
              </a:buClr>
              <a:buSzPct val="100000"/>
              <a:buFont typeface="+mj-lt"/>
              <a:buAutoNum type="arabicPeriod"/>
              <a:defRPr sz="3600" b="0" spc="-36">
                <a:solidFill>
                  <a:schemeClr val="accent2">
                    <a:hueOff val="-11349316"/>
                    <a:satOff val="-100000"/>
                    <a:lumOff val="-34701"/>
                  </a:schemeClr>
                </a:solidFill>
              </a:defRPr>
            </a:pPr>
            <a:r>
              <a:rPr lang="en-US">
                <a:latin typeface="Arial" charset="0"/>
                <a:ea typeface="Arial" charset="0"/>
                <a:cs typeface="Arial" charset="0"/>
              </a:rPr>
              <a:t>Hit *Enter* if you want to create a new bullet. Hit *</a:t>
            </a:r>
            <a:r>
              <a:rPr lang="en-US" err="1">
                <a:latin typeface="Arial" charset="0"/>
                <a:ea typeface="Arial" charset="0"/>
                <a:cs typeface="Arial" charset="0"/>
              </a:rPr>
              <a:t>Shift+Enter</a:t>
            </a:r>
            <a:r>
              <a:rPr lang="en-US">
                <a:latin typeface="Arial" charset="0"/>
                <a:ea typeface="Arial" charset="0"/>
                <a:cs typeface="Arial" charset="0"/>
              </a:rPr>
              <a:t>* if you want a new line under the same bullet.</a:t>
            </a:r>
          </a:p>
        </p:txBody>
      </p:sp>
      <p:grpSp>
        <p:nvGrpSpPr>
          <p:cNvPr id="11" name="Group 10"/>
          <p:cNvGrpSpPr/>
          <p:nvPr userDrawn="1"/>
        </p:nvGrpSpPr>
        <p:grpSpPr>
          <a:xfrm>
            <a:off x="8856000" y="12042000"/>
            <a:ext cx="5646902" cy="533400"/>
            <a:chOff x="16630538" y="12039600"/>
            <a:chExt cx="5646902" cy="533400"/>
          </a:xfrm>
        </p:grpSpPr>
        <p:sp>
          <p:nvSpPr>
            <p:cNvPr id="12"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
        <p:nvSpPr>
          <p:cNvPr id="14" name="Line"/>
          <p:cNvSpPr>
            <a:spLocks noGrp="1"/>
          </p:cNvSpPr>
          <p:nvPr>
            <p:ph type="body" sz="quarter" idx="23" hasCustomPrompt="1"/>
          </p:nvPr>
        </p:nvSpPr>
        <p:spPr>
          <a:xfrm>
            <a:off x="1818000" y="4816478"/>
            <a:ext cx="1264117" cy="1"/>
          </a:xfrm>
          <a:prstGeom prst="line">
            <a:avLst/>
          </a:prstGeom>
          <a:ln w="101600">
            <a:solidFill>
              <a:srgbClr val="FF7626"/>
            </a:solidFill>
          </a:ln>
        </p:spPr>
        <p:txBody>
          <a:bodyPr>
            <a:noAutofit/>
          </a:bodyPr>
          <a:lstStyle>
            <a:lvl1pPr>
              <a:buFontTx/>
              <a:buNone/>
              <a:defRPr baseline="0"/>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Tree>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Appendix">
    <p:bg>
      <p:bgPr>
        <a:solidFill>
          <a:schemeClr val="bg1"/>
        </a:solidFill>
        <a:effectLst/>
      </p:bgPr>
    </p:bg>
    <p:spTree>
      <p:nvGrpSpPr>
        <p:cNvPr id="1" name=""/>
        <p:cNvGrpSpPr/>
        <p:nvPr/>
      </p:nvGrpSpPr>
      <p:grpSpPr>
        <a:xfrm>
          <a:off x="0" y="0"/>
          <a:ext cx="0" cy="0"/>
          <a:chOff x="0" y="0"/>
          <a:chExt cx="0" cy="0"/>
        </a:xfrm>
      </p:grpSpPr>
      <p:sp>
        <p:nvSpPr>
          <p:cNvPr id="13" name="Subtitle"/>
          <p:cNvSpPr>
            <a:spLocks noGrp="1"/>
          </p:cNvSpPr>
          <p:nvPr>
            <p:ph type="body" sz="quarter" idx="17" hasCustomPrompt="1"/>
          </p:nvPr>
        </p:nvSpPr>
        <p:spPr>
          <a:xfrm>
            <a:off x="2206800" y="1081485"/>
            <a:ext cx="11930399" cy="830997"/>
          </a:xfrm>
          <a:prstGeom prst="rect">
            <a:avLst/>
          </a:prstGeom>
        </p:spPr>
        <p:txBody>
          <a:bodyPr anchor="ctr"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4800" b="1" i="0" spc="-48">
                <a:solidFill>
                  <a:srgbClr val="141414"/>
                </a:solidFill>
                <a:latin typeface="Arial" charset="0"/>
                <a:ea typeface="Arial" charset="0"/>
                <a:cs typeface="Arial" charset="0"/>
              </a:defRPr>
            </a:lvl1pPr>
          </a:lstStyle>
          <a:p>
            <a:r>
              <a:rPr lang="en-US"/>
              <a:t>APPENDIX/CREDITS</a:t>
            </a:r>
          </a:p>
        </p:txBody>
      </p:sp>
      <p:sp>
        <p:nvSpPr>
          <p:cNvPr id="3" name="TextBox 2"/>
          <p:cNvSpPr txBox="1"/>
          <p:nvPr userDrawn="1"/>
        </p:nvSpPr>
        <p:spPr>
          <a:xfrm>
            <a:off x="13503349" y="8676167"/>
            <a:ext cx="184731" cy="645882"/>
          </a:xfrm>
          <a:prstGeom prst="rect">
            <a:avLst/>
          </a:prstGeom>
          <a:noFill/>
        </p:spPr>
        <p:txBody>
          <a:bodyPr wrap="none" rtlCol="0">
            <a:spAutoFit/>
          </a:bodyPr>
          <a:lstStyle/>
          <a:p>
            <a:endParaRPr lang="en-US"/>
          </a:p>
        </p:txBody>
      </p:sp>
      <p:sp>
        <p:nvSpPr>
          <p:cNvPr id="15" name="Rectangle"/>
          <p:cNvSpPr/>
          <p:nvPr userDrawn="1"/>
        </p:nvSpPr>
        <p:spPr>
          <a:xfrm>
            <a:off x="1822054" y="1264251"/>
            <a:ext cx="295477" cy="490061"/>
          </a:xfrm>
          <a:prstGeom prst="rect">
            <a:avLst/>
          </a:prstGeom>
          <a:solidFill>
            <a:srgbClr val="FF7626"/>
          </a:solidFill>
          <a:ln w="12700">
            <a:miter lim="400000"/>
          </a:ln>
        </p:spPr>
        <p:txBody>
          <a:bodyPr lIns="50800" tIns="50800" rIns="50800" bIns="50800" anchor="ctr"/>
          <a:lstStyle/>
          <a:p>
            <a:pPr>
              <a:defRPr sz="3600" b="1" spc="-36">
                <a:solidFill>
                  <a:srgbClr val="FFFFFF"/>
                </a:solidFill>
              </a:defRPr>
            </a:pPr>
            <a:endParaRPr/>
          </a:p>
        </p:txBody>
      </p:sp>
      <p:sp>
        <p:nvSpPr>
          <p:cNvPr id="11" name="Subtitle"/>
          <p:cNvSpPr>
            <a:spLocks noGrp="1"/>
          </p:cNvSpPr>
          <p:nvPr>
            <p:ph type="body" sz="quarter" idx="21" hasCustomPrompt="1"/>
          </p:nvPr>
        </p:nvSpPr>
        <p:spPr>
          <a:xfrm>
            <a:off x="1750045" y="2089597"/>
            <a:ext cx="20809918" cy="10729091"/>
          </a:xfrm>
          <a:prstGeom prst="rect">
            <a:avLst/>
          </a:prstGeom>
        </p:spPr>
        <p:txBody>
          <a:bodyPr wrap="square" anchor="t" anchorCtr="0">
            <a:noAutofit/>
          </a:bodyPr>
          <a:lstStyle>
            <a:lvl1pPr marL="1016000" marR="0" indent="-1016000" algn="l" defTabSz="825500" eaLnBrk="1" fontAlgn="auto" latinLnBrk="0" hangingPunct="1">
              <a:lnSpc>
                <a:spcPct val="100000"/>
              </a:lnSpc>
              <a:spcBef>
                <a:spcPts val="0"/>
              </a:spcBef>
              <a:spcAft>
                <a:spcPts val="0"/>
              </a:spcAft>
              <a:buClr>
                <a:srgbClr val="FF7626"/>
              </a:buClr>
              <a:buSzPct val="100000"/>
              <a:buFontTx/>
              <a:buAutoNum type="arabicPeriod"/>
              <a:tabLst/>
              <a:defRPr sz="3600" b="0" i="0" spc="-48" baseline="0">
                <a:solidFill>
                  <a:schemeClr val="accent2">
                    <a:hueOff val="-11349316"/>
                    <a:satOff val="-100000"/>
                    <a:lumOff val="-34701"/>
                  </a:schemeClr>
                </a:solidFill>
                <a:latin typeface="Arial" charset="0"/>
                <a:ea typeface="Arial" charset="0"/>
                <a:cs typeface="Arial" charset="0"/>
              </a:defRPr>
            </a:lvl1pPr>
          </a:lstStyle>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PGS Software services, 2017 (source - </a:t>
            </a:r>
            <a:r>
              <a:rPr lang="en-US" u="sng">
                <a:hlinkClick r:id="rId2"/>
              </a:rPr>
              <a:t>PGS Software page</a:t>
            </a:r>
            <a:r>
              <a:rPr lang="en-US"/>
              <a:t>).</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Name of the source, year (source - link).</a:t>
            </a:r>
          </a:p>
          <a:p>
            <a:pPr marL="1016000" indent="-1016000" algn="l" defTabSz="825500">
              <a:lnSpc>
                <a:spcPct val="120000"/>
              </a:lnSpc>
              <a:spcBef>
                <a:spcPts val="0"/>
              </a:spcBef>
              <a:buClr>
                <a:srgbClr val="FF7626"/>
              </a:buClr>
              <a:buSzPct val="100000"/>
              <a:buAutoNum type="arabicPeriod"/>
              <a:defRPr sz="4800" b="0" spc="-48">
                <a:solidFill>
                  <a:schemeClr val="accent2">
                    <a:hueOff val="-11349316"/>
                    <a:satOff val="-100000"/>
                    <a:lumOff val="-34701"/>
                  </a:schemeClr>
                </a:solidFill>
              </a:defRPr>
            </a:pPr>
            <a:r>
              <a:rPr lang="en-US"/>
              <a:t>Maximum twelve elements 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_Black-right">
    <p:bg>
      <p:bgPr>
        <a:solidFill>
          <a:srgbClr val="141414"/>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800" b="0" i="0">
                <a:solidFill>
                  <a:schemeClr val="bg1"/>
                </a:solidFill>
                <a:latin typeface="Arial" charset="0"/>
                <a:ea typeface="Arial" charset="0"/>
                <a:cs typeface="Arial" charset="0"/>
              </a:defRPr>
            </a:lvl1pPr>
          </a:lstStyle>
          <a:p>
            <a:fld id="{C836B528-CD2C-0445-8F2E-09D42FDC4D16}" type="slidenum">
              <a:rPr lang="en-US" smtClean="0"/>
              <a:pPr/>
              <a:t>‹#›</a:t>
            </a:fld>
            <a:endParaRPr lang="en-US"/>
          </a:p>
        </p:txBody>
      </p:sp>
      <p:grpSp>
        <p:nvGrpSpPr>
          <p:cNvPr id="10" name="Group 9"/>
          <p:cNvGrpSpPr/>
          <p:nvPr userDrawn="1"/>
        </p:nvGrpSpPr>
        <p:grpSpPr>
          <a:xfrm>
            <a:off x="16630538"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chemeClr val="bg1"/>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3"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Introducing' Screensh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
        <p:nvSpPr>
          <p:cNvPr id="9" name="Rectangle"/>
          <p:cNvSpPr>
            <a:spLocks noGrp="1"/>
          </p:cNvSpPr>
          <p:nvPr>
            <p:ph type="body" sz="quarter" idx="24" hasCustomPrompt="1"/>
          </p:nvPr>
        </p:nvSpPr>
        <p:spPr>
          <a:xfrm>
            <a:off x="0" y="0"/>
            <a:ext cx="24406637" cy="13703947"/>
          </a:xfrm>
          <a:prstGeom prst="roundRect">
            <a:avLst>
              <a:gd name="adj" fmla="val 0"/>
            </a:avLst>
          </a:prstGeom>
          <a:solidFill>
            <a:srgbClr val="141414">
              <a:alpha val="95000"/>
            </a:srgbClr>
          </a:solidFill>
          <a:ln w="12700">
            <a:noFill/>
          </a:ln>
        </p:spPr>
        <p:txBody>
          <a:bodyPr lIns="720000" tIns="720000" rIns="720000" bIns="720000" anchor="t">
            <a:noAutofit/>
          </a:bodyPr>
          <a:lstStyle>
            <a:lvl1pPr marL="0" indent="0" algn="l" defTabSz="825500">
              <a:spcBef>
                <a:spcPts val="0"/>
              </a:spcBef>
              <a:buSzTx/>
              <a:buNone/>
              <a:defRPr sz="3600" b="0" i="0" spc="-24" baseline="0">
                <a:solidFill>
                  <a:schemeClr val="accent2">
                    <a:hueOff val="-11349316"/>
                    <a:satOff val="-100000"/>
                    <a:lumOff val="-34701"/>
                  </a:schemeClr>
                </a:solidFill>
                <a:latin typeface="Helvetica" charset="0"/>
                <a:ea typeface="Helvetica" charset="0"/>
                <a:cs typeface="Helvetica" charset="0"/>
              </a:defRPr>
            </a:lvl1pPr>
          </a:lstStyle>
          <a:p>
            <a:r>
              <a:rPr lang="en-US">
                <a:solidFill>
                  <a:srgbClr val="141414"/>
                </a:solidFill>
                <a:effectLst/>
                <a:latin typeface="Helvetica" charset="0"/>
              </a:rPr>
              <a:t> </a:t>
            </a:r>
          </a:p>
        </p:txBody>
      </p:sp>
      <p:sp>
        <p:nvSpPr>
          <p:cNvPr id="10" name="Title 1"/>
          <p:cNvSpPr>
            <a:spLocks noGrp="1"/>
          </p:cNvSpPr>
          <p:nvPr>
            <p:ph type="ctrTitle" hasCustomPrompt="1"/>
          </p:nvPr>
        </p:nvSpPr>
        <p:spPr>
          <a:xfrm>
            <a:off x="1821193" y="7075222"/>
            <a:ext cx="20737513" cy="1200329"/>
          </a:xfrm>
          <a:prstGeom prst="rect">
            <a:avLst/>
          </a:prstGeom>
        </p:spPr>
        <p:txBody>
          <a:bodyPr anchor="t">
            <a:spAutoFit/>
          </a:bodyPr>
          <a:lstStyle>
            <a:lvl1pPr algn="ctr">
              <a:defRPr sz="8000" b="1" i="0">
                <a:solidFill>
                  <a:schemeClr val="bg1"/>
                </a:solidFill>
                <a:latin typeface="Arial" charset="0"/>
                <a:ea typeface="Arial" charset="0"/>
                <a:cs typeface="Arial" charset="0"/>
              </a:defRPr>
            </a:lvl1pPr>
          </a:lstStyle>
          <a:p>
            <a:r>
              <a:rPr lang="en-US"/>
              <a:t>Screenshot intro text</a:t>
            </a:r>
          </a:p>
        </p:txBody>
      </p:sp>
      <p:sp>
        <p:nvSpPr>
          <p:cNvPr id="11" name="Subtitle"/>
          <p:cNvSpPr>
            <a:spLocks noGrp="1"/>
          </p:cNvSpPr>
          <p:nvPr>
            <p:ph type="body" sz="quarter" idx="18" hasCustomPrompt="1"/>
          </p:nvPr>
        </p:nvSpPr>
        <p:spPr>
          <a:xfrm>
            <a:off x="1821193" y="6011128"/>
            <a:ext cx="20737513" cy="830997"/>
          </a:xfrm>
          <a:prstGeom prst="rect">
            <a:avLst/>
          </a:prstGeom>
        </p:spPr>
        <p:txBody>
          <a:bodyPr anchor="b" anchorCtr="0">
            <a:noAutofit/>
          </a:bodyPr>
          <a:lstStyle>
            <a:lvl1pPr marL="0" marR="0" indent="0" algn="ctr" defTabSz="825500" eaLnBrk="1" fontAlgn="auto" latinLnBrk="0" hangingPunct="1">
              <a:lnSpc>
                <a:spcPct val="100000"/>
              </a:lnSpc>
              <a:spcBef>
                <a:spcPts val="0"/>
              </a:spcBef>
              <a:spcAft>
                <a:spcPts val="0"/>
              </a:spcAft>
              <a:buClrTx/>
              <a:buSzTx/>
              <a:buFontTx/>
              <a:buNone/>
              <a:tabLst/>
              <a:defRPr sz="4800" b="0" i="0" spc="-48">
                <a:solidFill>
                  <a:schemeClr val="bg1"/>
                </a:solidFill>
                <a:latin typeface="Arial" charset="0"/>
                <a:ea typeface="Arial" charset="0"/>
                <a:cs typeface="Arial" charset="0"/>
              </a:defRPr>
            </a:lvl1pPr>
          </a:lstStyle>
          <a:p>
            <a:r>
              <a:rPr lang="en-US"/>
              <a:t>Introducing</a:t>
            </a:r>
          </a:p>
        </p:txBody>
      </p:sp>
    </p:spTree>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rowser Window on Window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rowser Window on macOS Deskt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2"/>
          <p:cNvSpPr>
            <a:spLocks noGrp="1"/>
          </p:cNvSpPr>
          <p:nvPr>
            <p:ph type="pic" sz="quarter" idx="10" hasCustomPrompt="1"/>
          </p:nvPr>
        </p:nvSpPr>
        <p:spPr>
          <a:xfrm>
            <a:off x="885950" y="2412001"/>
            <a:ext cx="22608000" cy="11272250"/>
          </a:xfrm>
          <a:prstGeom prst="rect">
            <a:avLst/>
          </a:prstGeom>
          <a:solidFill>
            <a:srgbClr val="E5E5E5"/>
          </a:solidFill>
        </p:spPr>
        <p:txBody>
          <a:bodyPr/>
          <a:lstStyle>
            <a:lvl1pPr marL="0" indent="0">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Video / Movie">
    <p:bg>
      <p:bgPr>
        <a:solidFill>
          <a:srgbClr val="141414"/>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0" hasCustomPrompt="1"/>
          </p:nvPr>
        </p:nvSpPr>
        <p:spPr>
          <a:xfrm>
            <a:off x="-1" y="0"/>
            <a:ext cx="24382413" cy="13684250"/>
          </a:xfrm>
          <a:prstGeom prst="rect">
            <a:avLst/>
          </a:prstGeom>
          <a:blipFill>
            <a:blip r:embed="rId2"/>
            <a:stretch>
              <a:fillRect/>
            </a:stretch>
          </a:blipFill>
        </p:spPr>
        <p:txBody>
          <a:bodyPr/>
          <a:lstStyle>
            <a:lvl1pPr marL="0" indent="0">
              <a:buFontTx/>
              <a:buNone/>
              <a:defRPr/>
            </a:lvl1pPr>
          </a:lstStyle>
          <a:p>
            <a:r>
              <a:rPr lang="en-US"/>
              <a:t> </a:t>
            </a:r>
          </a:p>
        </p:txBody>
      </p:sp>
    </p:spTree>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Macbook - intro">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68664"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149328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Arial" charset="0"/>
                <a:ea typeface="Arial" charset="0"/>
                <a:cs typeface="Arial"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Macbook - details 1">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929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85572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Arial" charset="0"/>
                <a:ea typeface="Arial" charset="0"/>
                <a:cs typeface="Arial"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Macbook - details 2">
    <p:bg>
      <p:bgPr>
        <a:solidFill>
          <a:srgbClr val="FFFFFF"/>
        </a:solidFill>
        <a:effectLst/>
      </p:bgPr>
    </p:bg>
    <p:spTree>
      <p:nvGrpSpPr>
        <p:cNvPr id="1" name=""/>
        <p:cNvGrpSpPr/>
        <p:nvPr/>
      </p:nvGrpSpPr>
      <p:grpSpPr>
        <a:xfrm>
          <a:off x="0" y="0"/>
          <a:ext cx="0" cy="0"/>
          <a:chOff x="0" y="0"/>
          <a:chExt cx="0" cy="0"/>
        </a:xfrm>
      </p:grpSpPr>
      <p:pic>
        <p:nvPicPr>
          <p:cNvPr id="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1353" y="2095500"/>
            <a:ext cx="16529284" cy="9525000"/>
          </a:xfrm>
          <a:prstGeom prst="rect">
            <a:avLst/>
          </a:prstGeom>
          <a:ln w="12700">
            <a:miter lim="400000"/>
          </a:ln>
        </p:spPr>
      </p:pic>
      <p:sp>
        <p:nvSpPr>
          <p:cNvPr id="28" name="yoda.jpg"/>
          <p:cNvSpPr>
            <a:spLocks noGrp="1" noChangeAspect="1"/>
          </p:cNvSpPr>
          <p:nvPr>
            <p:ph type="pic" sz="quarter" idx="16" hasCustomPrompt="1"/>
          </p:nvPr>
        </p:nvSpPr>
        <p:spPr>
          <a:xfrm>
            <a:off x="3225600" y="2570400"/>
            <a:ext cx="12654000" cy="79092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4" name="Line"/>
          <p:cNvSpPr>
            <a:spLocks noGrp="1"/>
          </p:cNvSpPr>
          <p:nvPr>
            <p:ph type="body" sz="quarter" idx="24"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Page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p:cNvSpPr>
          <p:nvPr>
            <p:ph type="pic" sz="quarter" idx="17" hasCustomPrompt="1"/>
          </p:nvPr>
        </p:nvSpPr>
        <p:spPr>
          <a:xfrm>
            <a:off x="1822054" y="3682800"/>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p:cNvSpPr>
          <p:nvPr>
            <p:ph type="pic" sz="quarter" idx="18" hasCustomPrompt="1"/>
          </p:nvPr>
        </p:nvSpPr>
        <p:spPr>
          <a:xfrm>
            <a:off x="12411563" y="3668725"/>
            <a:ext cx="10148400" cy="634680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8" name="yoda.jpg"/>
          <p:cNvSpPr>
            <a:spLocks noGrp="1"/>
          </p:cNvSpPr>
          <p:nvPr>
            <p:ph type="pic" sz="quarter" idx="16" hasCustomPrompt="1"/>
          </p:nvPr>
        </p:nvSpPr>
        <p:spPr>
          <a:xfrm>
            <a:off x="5850944" y="2887525"/>
            <a:ext cx="12654000" cy="79092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iPhone - intro">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92448" y="1998116"/>
            <a:ext cx="7922965" cy="16329600"/>
          </a:xfrm>
          <a:prstGeom prst="rect">
            <a:avLst/>
          </a:prstGeom>
          <a:ln w="12700">
            <a:miter lim="400000"/>
          </a:ln>
        </p:spPr>
      </p:pic>
      <p:sp>
        <p:nvSpPr>
          <p:cNvPr id="28" name="yoda.jpg"/>
          <p:cNvSpPr>
            <a:spLocks noGrp="1" noChangeAspect="1"/>
          </p:cNvSpPr>
          <p:nvPr>
            <p:ph type="pic" sz="quarter" idx="16" hasCustomPrompt="1"/>
          </p:nvPr>
        </p:nvSpPr>
        <p:spPr>
          <a:xfrm>
            <a:off x="14639478" y="3889797"/>
            <a:ext cx="7056784"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iPhone - details 1">
    <p:bg>
      <p:bgPr>
        <a:solidFill>
          <a:srgbClr val="FFFFFF"/>
        </a:solidFill>
        <a:effectLst/>
      </p:bgPr>
    </p:bg>
    <p:spTree>
      <p:nvGrpSpPr>
        <p:cNvPr id="1" name=""/>
        <p:cNvGrpSpPr/>
        <p:nvPr/>
      </p:nvGrpSpPr>
      <p:grpSpPr>
        <a:xfrm>
          <a:off x="0" y="0"/>
          <a:ext cx="0" cy="0"/>
          <a:chOff x="0" y="0"/>
          <a:chExt cx="0" cy="0"/>
        </a:xfrm>
      </p:grpSpPr>
      <p:pic>
        <p:nvPicPr>
          <p:cNvPr id="18"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1998000"/>
            <a:ext cx="7922965" cy="16329600"/>
          </a:xfrm>
          <a:prstGeom prst="rect">
            <a:avLst/>
          </a:prstGeom>
          <a:ln w="12700">
            <a:miter lim="400000"/>
          </a:ln>
        </p:spPr>
      </p:pic>
      <p:sp>
        <p:nvSpPr>
          <p:cNvPr id="20" name="yoda.jpg"/>
          <p:cNvSpPr>
            <a:spLocks noGrp="1" noChangeAspect="1"/>
          </p:cNvSpPr>
          <p:nvPr>
            <p:ph type="pic" sz="quarter" idx="29" hasCustomPrompt="1"/>
          </p:nvPr>
        </p:nvSpPr>
        <p:spPr>
          <a:xfrm>
            <a:off x="8699611" y="38636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a:defRPr sz="3200" spc="0" dirty="0">
                <a:solidFill>
                  <a:srgbClr val="000000"/>
                </a:solidFill>
                <a:latin typeface="Helvetica Light"/>
                <a:ea typeface="Helvetica Light"/>
                <a:cs typeface="Helvetica Light"/>
              </a:defRPr>
            </a:lvl1pPr>
          </a:lstStyle>
          <a:p>
            <a:pPr marL="0" lvl="0" indent="0" algn="ctr" defTabSz="1827154">
              <a:buFontTx/>
              <a:buNone/>
            </a:pPr>
            <a:r>
              <a:rPr lang="pl-PL"/>
              <a:t> </a:t>
            </a:r>
            <a:endParaRPr/>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_Black-empty">
    <p:bg>
      <p:bgPr>
        <a:solidFill>
          <a:srgbClr val="141414"/>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iPhone - details 2">
    <p:bg>
      <p:bgPr>
        <a:solidFill>
          <a:srgbClr val="FFFFFF"/>
        </a:solidFill>
        <a:effectLst/>
      </p:bgPr>
    </p:bg>
    <p:spTree>
      <p:nvGrpSpPr>
        <p:cNvPr id="1" name=""/>
        <p:cNvGrpSpPr/>
        <p:nvPr/>
      </p:nvGrpSpPr>
      <p:grpSpPr>
        <a:xfrm>
          <a:off x="0" y="0"/>
          <a:ext cx="0" cy="0"/>
          <a:chOff x="0" y="0"/>
          <a:chExt cx="0" cy="0"/>
        </a:xfrm>
      </p:grpSpPr>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30517" y="-4878963"/>
            <a:ext cx="7922965" cy="16329600"/>
          </a:xfrm>
          <a:prstGeom prst="rect">
            <a:avLst/>
          </a:prstGeom>
          <a:ln w="12700">
            <a:miter lim="400000"/>
          </a:ln>
        </p:spPr>
      </p:pic>
      <p:sp>
        <p:nvSpPr>
          <p:cNvPr id="17" name="yoda.jpg"/>
          <p:cNvSpPr>
            <a:spLocks noGrp="1" noChangeAspect="1"/>
          </p:cNvSpPr>
          <p:nvPr>
            <p:ph type="pic" sz="quarter" idx="29" hasCustomPrompt="1"/>
          </p:nvPr>
        </p:nvSpPr>
        <p:spPr>
          <a:xfrm>
            <a:off x="8699611" y="-2950963"/>
            <a:ext cx="6984776" cy="12457384"/>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60807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1" name="Line"/>
          <p:cNvSpPr>
            <a:spLocks noGrp="1"/>
          </p:cNvSpPr>
          <p:nvPr>
            <p:ph type="body" sz="quarter" idx="24" hasCustomPrompt="1"/>
          </p:nvPr>
        </p:nvSpPr>
        <p:spPr>
          <a:xfrm>
            <a:off x="6991779" y="901543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547397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5" name="Line"/>
          <p:cNvSpPr>
            <a:spLocks noGrp="1"/>
          </p:cNvSpPr>
          <p:nvPr>
            <p:ph type="body" sz="quarter" idx="28" hasCustomPrompt="1"/>
          </p:nvPr>
        </p:nvSpPr>
        <p:spPr>
          <a:xfrm>
            <a:off x="12551246" y="685519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iPhone - nav flow">
    <p:bg>
      <p:bgPr>
        <a:solidFill>
          <a:srgbClr val="FFFFFF"/>
        </a:solidFill>
        <a:effectLst/>
      </p:bgPr>
    </p:bg>
    <p:spTree>
      <p:nvGrpSpPr>
        <p:cNvPr id="1" name=""/>
        <p:cNvGrpSpPr/>
        <p:nvPr/>
      </p:nvGrpSpPr>
      <p:grpSpPr>
        <a:xfrm>
          <a:off x="0" y="0"/>
          <a:ext cx="0" cy="0"/>
          <a:chOff x="0" y="0"/>
          <a:chExt cx="0" cy="0"/>
        </a:xfrm>
      </p:grpSpPr>
      <p:pic>
        <p:nvPicPr>
          <p:cNvPr id="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06778" y="1530000"/>
            <a:ext cx="4716050" cy="9720000"/>
          </a:xfrm>
          <a:prstGeom prst="rect">
            <a:avLst/>
          </a:prstGeom>
          <a:ln w="12700">
            <a:miter lim="400000"/>
          </a:ln>
        </p:spPr>
      </p:pic>
      <p:sp>
        <p:nvSpPr>
          <p:cNvPr id="28" name="yoda.jpg"/>
          <p:cNvSpPr>
            <a:spLocks noGrp="1"/>
          </p:cNvSpPr>
          <p:nvPr>
            <p:ph type="pic" sz="quarter" idx="16" hasCustomPrompt="1"/>
          </p:nvPr>
        </p:nvSpPr>
        <p:spPr>
          <a:xfrm>
            <a:off x="6776572"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09178" y="1530000"/>
            <a:ext cx="4716050" cy="9720000"/>
          </a:xfrm>
          <a:prstGeom prst="rect">
            <a:avLst/>
          </a:prstGeom>
          <a:ln w="12700">
            <a:miter lim="400000"/>
          </a:ln>
        </p:spPr>
      </p:pic>
      <p:sp>
        <p:nvSpPr>
          <p:cNvPr id="18" name="yoda.jpg"/>
          <p:cNvSpPr>
            <a:spLocks noGrp="1"/>
          </p:cNvSpPr>
          <p:nvPr>
            <p:ph type="pic" sz="quarter" idx="22" hasCustomPrompt="1"/>
          </p:nvPr>
        </p:nvSpPr>
        <p:spPr>
          <a:xfrm>
            <a:off x="1337863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t>Point 1</a:t>
            </a:r>
          </a:p>
          <a:p>
            <a:pPr marL="0" indent="0" algn="l"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marL="456148" indent="-456148">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t>Point 1</a:t>
            </a:r>
          </a:p>
          <a:p>
            <a:pPr marL="0" indent="0" algn="r"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14" name="Screen name"/>
          <p:cNvSpPr txBox="1">
            <a:spLocks noGrp="1"/>
          </p:cNvSpPr>
          <p:nvPr>
            <p:ph type="body" sz="quarter" idx="15" hasCustomPrompt="1"/>
          </p:nvPr>
        </p:nvSpPr>
        <p:spPr>
          <a:xfrm>
            <a:off x="646458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5" name="Screen name"/>
          <p:cNvSpPr txBox="1">
            <a:spLocks noGrp="1"/>
          </p:cNvSpPr>
          <p:nvPr>
            <p:ph type="body" sz="quarter" idx="20" hasCustomPrompt="1"/>
          </p:nvPr>
        </p:nvSpPr>
        <p:spPr>
          <a:xfrm>
            <a:off x="13066569" y="11543655"/>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iPhone - gallery">
    <p:bg>
      <p:bgPr>
        <a:solidFill>
          <a:srgbClr val="FFFFFF"/>
        </a:solidFill>
        <a:effectLst/>
      </p:bgPr>
    </p:bg>
    <p:spTree>
      <p:nvGrpSpPr>
        <p:cNvPr id="1" name=""/>
        <p:cNvGrpSpPr/>
        <p:nvPr/>
      </p:nvGrpSpPr>
      <p:grpSpPr>
        <a:xfrm>
          <a:off x="0" y="0"/>
          <a:ext cx="0" cy="0"/>
          <a:chOff x="0" y="0"/>
          <a:chExt cx="0" cy="0"/>
        </a:xfrm>
      </p:grpSpPr>
      <p:sp>
        <p:nvSpPr>
          <p:cNvPr id="14" name="Screen name"/>
          <p:cNvSpPr txBox="1">
            <a:spLocks noGrp="1"/>
          </p:cNvSpPr>
          <p:nvPr>
            <p:ph type="body" sz="quarter" idx="15" hasCustomPrompt="1"/>
          </p:nvPr>
        </p:nvSpPr>
        <p:spPr>
          <a:xfrm>
            <a:off x="7162805"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5" name="Screen name"/>
          <p:cNvSpPr txBox="1">
            <a:spLocks noGrp="1"/>
          </p:cNvSpPr>
          <p:nvPr>
            <p:ph type="body" sz="quarter" idx="20" hasCustomPrompt="1"/>
          </p:nvPr>
        </p:nvSpPr>
        <p:spPr>
          <a:xfrm>
            <a:off x="12503557" y="11543655"/>
            <a:ext cx="471605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8" name="Screen name"/>
          <p:cNvSpPr txBox="1">
            <a:spLocks noGrp="1"/>
          </p:cNvSpPr>
          <p:nvPr>
            <p:ph type="body" sz="quarter" idx="22" hasCustomPrompt="1"/>
          </p:nvPr>
        </p:nvSpPr>
        <p:spPr>
          <a:xfrm>
            <a:off x="1845989" y="11543655"/>
            <a:ext cx="4692115"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21" name="Screen name"/>
          <p:cNvSpPr txBox="1">
            <a:spLocks noGrp="1"/>
          </p:cNvSpPr>
          <p:nvPr>
            <p:ph type="body" sz="quarter" idx="24" hasCustomPrompt="1"/>
          </p:nvPr>
        </p:nvSpPr>
        <p:spPr>
          <a:xfrm>
            <a:off x="17844308" y="11543655"/>
            <a:ext cx="4716418"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pic>
        <p:nvPicPr>
          <p:cNvPr id="16"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62805" y="1530000"/>
            <a:ext cx="4716050" cy="9720000"/>
          </a:xfrm>
          <a:prstGeom prst="rect">
            <a:avLst/>
          </a:prstGeom>
          <a:ln w="12700">
            <a:miter lim="400000"/>
          </a:ln>
        </p:spPr>
      </p:pic>
      <p:sp>
        <p:nvSpPr>
          <p:cNvPr id="22" name="yoda.jpg"/>
          <p:cNvSpPr>
            <a:spLocks noGrp="1"/>
          </p:cNvSpPr>
          <p:nvPr>
            <p:ph type="pic" sz="quarter" idx="16" hasCustomPrompt="1"/>
          </p:nvPr>
        </p:nvSpPr>
        <p:spPr>
          <a:xfrm>
            <a:off x="7432599" y="2665661"/>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03556" y="1530000"/>
            <a:ext cx="4716050" cy="9720000"/>
          </a:xfrm>
          <a:prstGeom prst="rect">
            <a:avLst/>
          </a:prstGeom>
          <a:ln w="12700">
            <a:miter lim="400000"/>
          </a:ln>
        </p:spPr>
      </p:pic>
      <p:sp>
        <p:nvSpPr>
          <p:cNvPr id="24" name="yoda.jpg"/>
          <p:cNvSpPr>
            <a:spLocks noGrp="1"/>
          </p:cNvSpPr>
          <p:nvPr>
            <p:ph type="pic" sz="quarter" idx="25" hasCustomPrompt="1"/>
          </p:nvPr>
        </p:nvSpPr>
        <p:spPr>
          <a:xfrm>
            <a:off x="12773350"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054" y="1529999"/>
            <a:ext cx="4716050" cy="9720000"/>
          </a:xfrm>
          <a:prstGeom prst="rect">
            <a:avLst/>
          </a:prstGeom>
          <a:ln w="12700">
            <a:miter lim="400000"/>
          </a:ln>
        </p:spPr>
      </p:pic>
      <p:sp>
        <p:nvSpPr>
          <p:cNvPr id="26" name="yoda.jpg"/>
          <p:cNvSpPr>
            <a:spLocks noGrp="1"/>
          </p:cNvSpPr>
          <p:nvPr>
            <p:ph type="pic" sz="quarter" idx="26" hasCustomPrompt="1"/>
          </p:nvPr>
        </p:nvSpPr>
        <p:spPr>
          <a:xfrm>
            <a:off x="2091848"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pic>
        <p:nvPicPr>
          <p:cNvPr id="27"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44308" y="1530000"/>
            <a:ext cx="4716050" cy="9720000"/>
          </a:xfrm>
          <a:prstGeom prst="rect">
            <a:avLst/>
          </a:prstGeom>
          <a:ln w="12700">
            <a:miter lim="400000"/>
          </a:ln>
        </p:spPr>
      </p:pic>
      <p:sp>
        <p:nvSpPr>
          <p:cNvPr id="29" name="yoda.jpg"/>
          <p:cNvSpPr>
            <a:spLocks noGrp="1"/>
          </p:cNvSpPr>
          <p:nvPr>
            <p:ph type="pic" sz="quarter" idx="27" hasCustomPrompt="1"/>
          </p:nvPr>
        </p:nvSpPr>
        <p:spPr>
          <a:xfrm>
            <a:off x="18113767" y="2665660"/>
            <a:ext cx="4176463" cy="74168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Android - intro">
    <p:bg>
      <p:bgPr>
        <a:solidFill>
          <a:srgbClr val="FFFFFF"/>
        </a:solidFill>
        <a:effectLst/>
      </p:bgPr>
    </p:bg>
    <p:spTree>
      <p:nvGrpSpPr>
        <p:cNvPr id="1" name=""/>
        <p:cNvGrpSpPr/>
        <p:nvPr/>
      </p:nvGrpSpPr>
      <p:grpSpPr>
        <a:xfrm>
          <a:off x="0" y="0"/>
          <a:ext cx="0" cy="0"/>
          <a:chOff x="0" y="0"/>
          <a:chExt cx="0" cy="0"/>
        </a:xfrm>
      </p:grpSpPr>
      <p:pic>
        <p:nvPicPr>
          <p:cNvPr id="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61232" y="1998116"/>
            <a:ext cx="7985002" cy="15609780"/>
          </a:xfrm>
          <a:prstGeom prst="rect">
            <a:avLst/>
          </a:prstGeom>
          <a:ln w="12700">
            <a:miter lim="400000"/>
          </a:ln>
        </p:spPr>
      </p:pic>
      <p:sp>
        <p:nvSpPr>
          <p:cNvPr id="28" name="yoda.jpg"/>
          <p:cNvSpPr>
            <a:spLocks noGrp="1" noChangeAspect="1"/>
          </p:cNvSpPr>
          <p:nvPr>
            <p:ph type="pic" sz="quarter" idx="16" hasCustomPrompt="1"/>
          </p:nvPr>
        </p:nvSpPr>
        <p:spPr>
          <a:xfrm>
            <a:off x="14515200" y="34416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Android - details 1">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19116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3355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1"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2"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5"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ndroid - details 2">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99499" y="-3970800"/>
            <a:ext cx="7985002" cy="15609780"/>
          </a:xfrm>
          <a:prstGeom prst="rect">
            <a:avLst/>
          </a:prstGeom>
          <a:ln w="12700">
            <a:miter lim="400000"/>
          </a:ln>
        </p:spPr>
      </p:pic>
      <p:sp>
        <p:nvSpPr>
          <p:cNvPr id="17" name="yoda.jpg"/>
          <p:cNvSpPr>
            <a:spLocks noGrp="1" noChangeAspect="1"/>
          </p:cNvSpPr>
          <p:nvPr>
            <p:ph type="pic" sz="quarter" idx="16" hasCustomPrompt="1"/>
          </p:nvPr>
        </p:nvSpPr>
        <p:spPr>
          <a:xfrm>
            <a:off x="8546400" y="-2527200"/>
            <a:ext cx="7243200" cy="1187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606030" y="2881685"/>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7320047"/>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0" name="Line"/>
          <p:cNvSpPr>
            <a:spLocks noGrp="1"/>
          </p:cNvSpPr>
          <p:nvPr>
            <p:ph type="body" sz="quarter" idx="23" hasCustomPrompt="1"/>
          </p:nvPr>
        </p:nvSpPr>
        <p:spPr>
          <a:xfrm>
            <a:off x="6991779" y="3254792"/>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1" name="Line"/>
          <p:cNvSpPr>
            <a:spLocks noGrp="1"/>
          </p:cNvSpPr>
          <p:nvPr>
            <p:ph type="body" sz="quarter" idx="24" hasCustomPrompt="1"/>
          </p:nvPr>
        </p:nvSpPr>
        <p:spPr>
          <a:xfrm>
            <a:off x="6991779" y="8727400"/>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2"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4"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5"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ndroid - nav flow">
    <p:bg>
      <p:bgPr>
        <a:solidFill>
          <a:srgbClr val="FFFFFF"/>
        </a:solidFill>
        <a:effectLst/>
      </p:bgPr>
    </p:bg>
    <p:spTree>
      <p:nvGrpSpPr>
        <p:cNvPr id="1" name=""/>
        <p:cNvGrpSpPr/>
        <p:nvPr/>
      </p:nvGrpSpPr>
      <p:grpSpPr>
        <a:xfrm>
          <a:off x="0" y="0"/>
          <a:ext cx="0" cy="0"/>
          <a:chOff x="0" y="0"/>
          <a:chExt cx="0" cy="0"/>
        </a:xfrm>
      </p:grpSpPr>
      <p:pic>
        <p:nvPicPr>
          <p:cNvPr id="18"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4949" y="2120503"/>
            <a:ext cx="4753010" cy="9291600"/>
          </a:xfrm>
          <a:prstGeom prst="rect">
            <a:avLst/>
          </a:prstGeom>
          <a:ln w="12700">
            <a:miter lim="400000"/>
          </a:ln>
        </p:spPr>
      </p:pic>
      <p:pic>
        <p:nvPicPr>
          <p:cNvPr id="19"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9185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6660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3248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Point 1…"/>
          <p:cNvSpPr>
            <a:spLocks noGrp="1"/>
          </p:cNvSpPr>
          <p:nvPr>
            <p:ph type="body" sz="quarter" idx="18" hasCustomPrompt="1"/>
          </p:nvPr>
        </p:nvSpPr>
        <p:spPr>
          <a:xfrm>
            <a:off x="1843698"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t>Point 1</a:t>
            </a:r>
          </a:p>
          <a:p>
            <a:pPr marL="0" indent="0" algn="l"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13" name="Point 1…"/>
          <p:cNvSpPr>
            <a:spLocks noGrp="1"/>
          </p:cNvSpPr>
          <p:nvPr>
            <p:ph type="body" sz="quarter" idx="19" hasCustomPrompt="1"/>
          </p:nvPr>
        </p:nvSpPr>
        <p:spPr>
          <a:xfrm>
            <a:off x="18621562" y="7435083"/>
            <a:ext cx="3938796" cy="2696123"/>
          </a:xfrm>
          <a:prstGeom prst="rect">
            <a:avLst/>
          </a:prstGeom>
        </p:spPr>
        <p:txBody>
          <a:bodyPr anchor="b">
            <a:spAutoFit/>
          </a:bodyPr>
          <a:lstStyle>
            <a:lvl1pP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t>Point 1</a:t>
            </a:r>
          </a:p>
          <a:p>
            <a:pPr marL="0" indent="0" algn="r"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14" name="Screen name"/>
          <p:cNvSpPr txBox="1">
            <a:spLocks noGrp="1"/>
          </p:cNvSpPr>
          <p:nvPr>
            <p:ph type="body" sz="quarter" idx="15" hasCustomPrompt="1"/>
          </p:nvPr>
        </p:nvSpPr>
        <p:spPr>
          <a:xfrm>
            <a:off x="6494948"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5" name="Screen name"/>
          <p:cNvSpPr txBox="1">
            <a:spLocks noGrp="1"/>
          </p:cNvSpPr>
          <p:nvPr>
            <p:ph type="body" sz="quarter" idx="20" hasCustomPrompt="1"/>
          </p:nvPr>
        </p:nvSpPr>
        <p:spPr>
          <a:xfrm>
            <a:off x="13091854"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6" name="Line"/>
          <p:cNvSpPr>
            <a:spLocks noGrp="1"/>
          </p:cNvSpPr>
          <p:nvPr>
            <p:ph type="body" sz="quarter" idx="21" hasCustomPrompt="1"/>
          </p:nvPr>
        </p:nvSpPr>
        <p:spPr>
          <a:xfrm>
            <a:off x="9474181" y="4987528"/>
            <a:ext cx="4295378" cy="4360962"/>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ndroid - gallery">
    <p:bg>
      <p:bgPr>
        <a:solidFill>
          <a:srgbClr val="FFFFFF"/>
        </a:solidFill>
        <a:effectLst/>
      </p:bgPr>
    </p:bg>
    <p:spTree>
      <p:nvGrpSpPr>
        <p:cNvPr id="1" name=""/>
        <p:cNvGrpSpPr/>
        <p:nvPr/>
      </p:nvGrpSpPr>
      <p:grpSpPr>
        <a:xfrm>
          <a:off x="0" y="0"/>
          <a:ext cx="0" cy="0"/>
          <a:chOff x="0" y="0"/>
          <a:chExt cx="0" cy="0"/>
        </a:xfrm>
      </p:grpSpPr>
      <p:pic>
        <p:nvPicPr>
          <p:cNvPr id="1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73880" y="2120503"/>
            <a:ext cx="4753010" cy="9291600"/>
          </a:xfrm>
          <a:prstGeom prst="rect">
            <a:avLst/>
          </a:prstGeom>
          <a:ln w="12700">
            <a:miter lim="400000"/>
          </a:ln>
        </p:spPr>
      </p:pic>
      <p:pic>
        <p:nvPicPr>
          <p:cNvPr id="2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490416" y="2120503"/>
            <a:ext cx="4753010" cy="9291600"/>
          </a:xfrm>
          <a:prstGeom prst="rect">
            <a:avLst/>
          </a:prstGeom>
          <a:ln w="12700">
            <a:miter lim="400000"/>
          </a:ln>
        </p:spPr>
      </p:pic>
      <p:pic>
        <p:nvPicPr>
          <p:cNvPr id="25"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806953" y="2120503"/>
            <a:ext cx="4753010" cy="9291600"/>
          </a:xfrm>
          <a:prstGeom prst="rect">
            <a:avLst/>
          </a:prstGeom>
          <a:ln w="12700">
            <a:miter lim="400000"/>
          </a:ln>
        </p:spPr>
      </p:pic>
      <p:pic>
        <p:nvPicPr>
          <p:cNvPr id="24"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7344" y="2120503"/>
            <a:ext cx="4753010" cy="9291600"/>
          </a:xfrm>
          <a:prstGeom prst="rect">
            <a:avLst/>
          </a:prstGeom>
          <a:ln w="12700">
            <a:miter lim="400000"/>
          </a:ln>
        </p:spPr>
      </p:pic>
      <p:sp>
        <p:nvSpPr>
          <p:cNvPr id="28" name="yoda.jpg"/>
          <p:cNvSpPr>
            <a:spLocks noGrp="1" noChangeAspect="1"/>
          </p:cNvSpPr>
          <p:nvPr>
            <p:ph type="pic" sz="quarter" idx="16" hasCustomPrompt="1"/>
          </p:nvPr>
        </p:nvSpPr>
        <p:spPr>
          <a:xfrm>
            <a:off x="7344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yoda.jpg"/>
          <p:cNvSpPr>
            <a:spLocks noGrp="1" noChangeAspect="1"/>
          </p:cNvSpPr>
          <p:nvPr>
            <p:ph type="pic" sz="quarter" idx="17" hasCustomPrompt="1"/>
          </p:nvPr>
        </p:nvSpPr>
        <p:spPr>
          <a:xfrm>
            <a:off x="12672000"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4" name="Screen name"/>
          <p:cNvSpPr txBox="1">
            <a:spLocks noGrp="1"/>
          </p:cNvSpPr>
          <p:nvPr>
            <p:ph type="body" sz="quarter" idx="15" hasCustomPrompt="1"/>
          </p:nvPr>
        </p:nvSpPr>
        <p:spPr>
          <a:xfrm>
            <a:off x="7173880" y="1154365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5" name="Screen name"/>
          <p:cNvSpPr txBox="1">
            <a:spLocks noGrp="1"/>
          </p:cNvSpPr>
          <p:nvPr>
            <p:ph type="body" sz="quarter" idx="20" hasCustomPrompt="1"/>
          </p:nvPr>
        </p:nvSpPr>
        <p:spPr>
          <a:xfrm>
            <a:off x="12490415" y="11543655"/>
            <a:ext cx="475301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9" name="yoda.jpg"/>
          <p:cNvSpPr>
            <a:spLocks noGrp="1" noChangeAspect="1"/>
          </p:cNvSpPr>
          <p:nvPr>
            <p:ph type="pic" sz="quarter" idx="21" hasCustomPrompt="1"/>
          </p:nvPr>
        </p:nvSpPr>
        <p:spPr>
          <a:xfrm>
            <a:off x="2038078" y="289642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0" name="Screen name"/>
          <p:cNvSpPr txBox="1">
            <a:spLocks noGrp="1"/>
          </p:cNvSpPr>
          <p:nvPr>
            <p:ph type="body" sz="quarter" idx="22" hasCustomPrompt="1"/>
          </p:nvPr>
        </p:nvSpPr>
        <p:spPr>
          <a:xfrm>
            <a:off x="1857345" y="11556475"/>
            <a:ext cx="4753010"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22" name="yoda.jpg"/>
          <p:cNvSpPr>
            <a:spLocks noGrp="1" noChangeAspect="1"/>
          </p:cNvSpPr>
          <p:nvPr>
            <p:ph type="pic" sz="quarter" idx="23" hasCustomPrompt="1"/>
          </p:nvPr>
        </p:nvSpPr>
        <p:spPr>
          <a:xfrm>
            <a:off x="17951846" y="2883600"/>
            <a:ext cx="4381200" cy="7196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7806951" y="11543655"/>
            <a:ext cx="4753012"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App - gallery">
    <p:bg>
      <p:bgPr>
        <a:solidFill>
          <a:srgbClr val="FFFFFF"/>
        </a:solidFill>
        <a:effectLst/>
      </p:bgPr>
    </p:bg>
    <p:spTree>
      <p:nvGrpSpPr>
        <p:cNvPr id="1" name=""/>
        <p:cNvGrpSpPr/>
        <p:nvPr/>
      </p:nvGrpSpPr>
      <p:grpSpPr>
        <a:xfrm>
          <a:off x="0" y="0"/>
          <a:ext cx="0" cy="0"/>
          <a:chOff x="0" y="0"/>
          <a:chExt cx="0" cy="0"/>
        </a:xfrm>
      </p:grpSpPr>
      <p:sp>
        <p:nvSpPr>
          <p:cNvPr id="10" name="yoda.jpg"/>
          <p:cNvSpPr>
            <a:spLocks noGrp="1" noChangeAspect="1"/>
          </p:cNvSpPr>
          <p:nvPr>
            <p:ph type="pic" sz="quarter" idx="17" hasCustomPrompt="1"/>
          </p:nvPr>
        </p:nvSpPr>
        <p:spPr>
          <a:xfrm>
            <a:off x="1822054"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1" name="yoda.jpg"/>
          <p:cNvSpPr>
            <a:spLocks noGrp="1" noChangeAspect="1"/>
          </p:cNvSpPr>
          <p:nvPr>
            <p:ph type="pic" sz="quarter" idx="18" hasCustomPrompt="1"/>
          </p:nvPr>
        </p:nvSpPr>
        <p:spPr>
          <a:xfrm>
            <a:off x="18243563" y="2997545"/>
            <a:ext cx="4316400" cy="7670510"/>
          </a:xfrm>
          <a:prstGeom prst="rect">
            <a:avLst/>
          </a:prstGeom>
          <a:solidFill>
            <a:srgbClr val="E5E5E5"/>
          </a:solidFill>
        </p:spPr>
        <p:txBody>
          <a:bodyPr lIns="91439" tIns="45719" rIns="91439" bIns="45719" anchor="t">
            <a:noAutofit/>
          </a:bodyPr>
          <a:lstStyle>
            <a:lvl1pPr>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5" name="yoda.jpg"/>
          <p:cNvSpPr>
            <a:spLocks noGrp="1" noChangeAspect="1"/>
          </p:cNvSpPr>
          <p:nvPr>
            <p:ph type="pic" sz="quarter" idx="19" hasCustomPrompt="1"/>
          </p:nvPr>
        </p:nvSpPr>
        <p:spPr>
          <a:xfrm>
            <a:off x="5320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6" name="yoda.jpg"/>
          <p:cNvSpPr>
            <a:spLocks noGrp="1" noChangeAspect="1"/>
          </p:cNvSpPr>
          <p:nvPr>
            <p:ph type="pic" sz="quarter" idx="20" hasCustomPrompt="1"/>
          </p:nvPr>
        </p:nvSpPr>
        <p:spPr>
          <a:xfrm>
            <a:off x="14212800" y="2543328"/>
            <a:ext cx="4827600" cy="8578944"/>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
        <p:nvSpPr>
          <p:cNvPr id="28" name="yoda.jpg"/>
          <p:cNvSpPr>
            <a:spLocks noGrp="1" noChangeAspect="1"/>
          </p:cNvSpPr>
          <p:nvPr>
            <p:ph type="pic" sz="quarter" idx="16" hasCustomPrompt="1"/>
          </p:nvPr>
        </p:nvSpPr>
        <p:spPr>
          <a:xfrm>
            <a:off x="9396000" y="1868400"/>
            <a:ext cx="5587200" cy="9928800"/>
          </a:xfrm>
          <a:prstGeom prst="rect">
            <a:avLst/>
          </a:prstGeom>
          <a:solidFill>
            <a:srgbClr val="E5E5E5"/>
          </a:solidFill>
          <a:effectLst>
            <a:outerShdw blurRad="330200" dist="229773" dir="5400000" rotWithShape="0">
              <a:srgbClr val="000000">
                <a:alpha val="14869"/>
              </a:srgbClr>
            </a:outerShdw>
          </a:effectLst>
        </p:spPr>
        <p:txBody>
          <a:bodyPr lIns="91439" tIns="45719" rIns="91439" bIns="45719" anchor="t">
            <a:noAutofit/>
          </a:bodyPr>
          <a:lstStyle>
            <a:lvl1pPr marL="0" indent="0">
              <a:buFontTx/>
              <a:buNone/>
              <a:defRPr sz="3600" b="1" i="0" u="none" strike="noStrike" cap="none" spc="-1500" baseline="0" dirty="0">
                <a:ln>
                  <a:noFill/>
                </a:ln>
                <a:solidFill>
                  <a:srgbClr val="FFFFFF"/>
                </a:solidFill>
                <a:uFillTx/>
                <a:latin typeface="Helvetica" charset="0"/>
                <a:ea typeface="Helvetica" charset="0"/>
                <a:cs typeface="Helvetica" charset="0"/>
                <a:sym typeface="Helvetica"/>
              </a:defRPr>
            </a:lvl1pPr>
          </a:lstStyle>
          <a:p>
            <a:pPr marL="6173611" marR="0" lvl="0" indent="-6173611" algn="ctr" defTabSz="584200">
              <a:lnSpc>
                <a:spcPct val="100000"/>
              </a:lnSpc>
              <a:spcBef>
                <a:spcPts val="5200"/>
              </a:spcBef>
              <a:spcAft>
                <a:spcPts val="0"/>
              </a:spcAft>
              <a:buClrTx/>
              <a:buSzPct val="75000"/>
              <a:buFontTx/>
              <a:tabLst/>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iPad - intro - vertical">
    <p:bg>
      <p:bgPr>
        <a:solidFill>
          <a:srgbClr val="FFFFFF"/>
        </a:solidFill>
        <a:effectLst/>
      </p:bgPr>
    </p:bg>
    <p:spTree>
      <p:nvGrpSpPr>
        <p:cNvPr id="1" name=""/>
        <p:cNvGrpSpPr/>
        <p:nvPr/>
      </p:nvGrpSpPr>
      <p:grpSpPr>
        <a:xfrm>
          <a:off x="0" y="0"/>
          <a:ext cx="0" cy="0"/>
          <a:chOff x="0" y="0"/>
          <a:chExt cx="0" cy="0"/>
        </a:xfrm>
      </p:grpSpPr>
      <p:pic>
        <p:nvPicPr>
          <p:cNvPr id="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67844" y="1984771"/>
            <a:ext cx="10155779" cy="13326535"/>
          </a:xfrm>
          <a:prstGeom prst="rect">
            <a:avLst/>
          </a:prstGeom>
          <a:ln w="12700">
            <a:miter lim="400000"/>
          </a:ln>
        </p:spPr>
      </p:pic>
      <p:sp>
        <p:nvSpPr>
          <p:cNvPr id="28" name="yoda.jpg"/>
          <p:cNvSpPr>
            <a:spLocks noGrp="1" noChangeAspect="1"/>
          </p:cNvSpPr>
          <p:nvPr>
            <p:ph type="pic" sz="quarter" idx="16" hasCustomPrompt="1"/>
          </p:nvPr>
        </p:nvSpPr>
        <p:spPr>
          <a:xfrm>
            <a:off x="13525533" y="302570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_White-center">
    <p:bg>
      <p:bgPr>
        <a:solidFill>
          <a:schemeClr val="bg1"/>
        </a:solidFill>
        <a:effectLst/>
      </p:bgPr>
    </p:bg>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4435100" y="12060000"/>
            <a:ext cx="777600" cy="511200"/>
          </a:xfrm>
          <a:prstGeom prst="rect">
            <a:avLst/>
          </a:prstGeom>
        </p:spPr>
        <p:txBody>
          <a:bodyPr vert="horz" lIns="91440" tIns="45720" rIns="91440" bIns="45720" rtlCol="0" anchor="ctr"/>
          <a:lstStyle>
            <a:lvl1pPr algn="l">
              <a:defRPr sz="2800" b="0" i="0">
                <a:solidFill>
                  <a:srgbClr val="141414"/>
                </a:solidFill>
                <a:latin typeface="Arial" charset="0"/>
                <a:ea typeface="Arial" charset="0"/>
                <a:cs typeface="Arial" charset="0"/>
              </a:defRPr>
            </a:lvl1pPr>
          </a:lstStyle>
          <a:p>
            <a:fld id="{10BCAB40-950E-BF48-B23C-5B27430E5311}" type="slidenum">
              <a:rPr lang="en-US" smtClean="0"/>
              <a:pPr/>
              <a:t>‹#›</a:t>
            </a:fld>
            <a:endParaRPr lang="en-US"/>
          </a:p>
        </p:txBody>
      </p:sp>
      <p:grpSp>
        <p:nvGrpSpPr>
          <p:cNvPr id="9" name="Group 8"/>
          <p:cNvGrpSpPr/>
          <p:nvPr userDrawn="1"/>
        </p:nvGrpSpPr>
        <p:grpSpPr>
          <a:xfrm>
            <a:off x="8856000" y="12042000"/>
            <a:ext cx="5646902" cy="533400"/>
            <a:chOff x="16630538" y="12039600"/>
            <a:chExt cx="5646902" cy="533400"/>
          </a:xfrm>
        </p:grpSpPr>
        <p:sp>
          <p:nvSpPr>
            <p:cNvPr id="11"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12" name="Picture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iPad - intro - horizontal">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66824" y="1762124"/>
            <a:ext cx="13273551" cy="10160002"/>
          </a:xfrm>
          <a:prstGeom prst="rect">
            <a:avLst/>
          </a:prstGeom>
        </p:spPr>
      </p:pic>
      <p:sp>
        <p:nvSpPr>
          <p:cNvPr id="28" name="yoda.jpg"/>
          <p:cNvSpPr>
            <a:spLocks noGrp="1"/>
          </p:cNvSpPr>
          <p:nvPr>
            <p:ph type="pic" sz="quarter" idx="16" hasCustomPrompt="1"/>
          </p:nvPr>
        </p:nvSpPr>
        <p:spPr>
          <a:xfrm>
            <a:off x="1420743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iPad - details 1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945581"/>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2986511"/>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597802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1041639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635113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0" name="Line"/>
          <p:cNvSpPr>
            <a:spLocks noGrp="1"/>
          </p:cNvSpPr>
          <p:nvPr>
            <p:ph type="body" sz="quarter" idx="24" hasCustomPrompt="1"/>
          </p:nvPr>
        </p:nvSpPr>
        <p:spPr>
          <a:xfrm>
            <a:off x="6991779" y="1182374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1" name="Subtitle"/>
          <p:cNvSpPr>
            <a:spLocks noGrp="1"/>
          </p:cNvSpPr>
          <p:nvPr>
            <p:ph type="body" sz="quarter" idx="25"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4190896"/>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4" name="Line"/>
          <p:cNvSpPr>
            <a:spLocks noGrp="1"/>
          </p:cNvSpPr>
          <p:nvPr>
            <p:ph type="body" sz="quarter" idx="28" hasCustomPrompt="1"/>
          </p:nvPr>
        </p:nvSpPr>
        <p:spPr>
          <a:xfrm>
            <a:off x="12551246" y="9663504"/>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iPad - details 2 - vertical">
    <p:bg>
      <p:bgPr>
        <a:solidFill>
          <a:srgbClr val="FFFFFF"/>
        </a:solidFill>
        <a:effectLst/>
      </p:bgPr>
    </p:bg>
    <p:spTree>
      <p:nvGrpSpPr>
        <p:cNvPr id="1" name=""/>
        <p:cNvGrpSpPr/>
        <p:nvPr/>
      </p:nvGrpSpPr>
      <p:grpSpPr>
        <a:xfrm>
          <a:off x="0" y="0"/>
          <a:ext cx="0" cy="0"/>
          <a:chOff x="0" y="0"/>
          <a:chExt cx="0" cy="0"/>
        </a:xfrm>
      </p:grpSpPr>
      <p:pic>
        <p:nvPicPr>
          <p:cNvPr id="15"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4110" y="-1726827"/>
            <a:ext cx="10155779" cy="13326535"/>
          </a:xfrm>
          <a:prstGeom prst="rect">
            <a:avLst/>
          </a:prstGeom>
          <a:ln w="12700">
            <a:miter lim="400000"/>
          </a:ln>
        </p:spPr>
      </p:pic>
      <p:sp>
        <p:nvSpPr>
          <p:cNvPr id="16" name="yoda.jpg"/>
          <p:cNvSpPr>
            <a:spLocks noGrp="1" noChangeAspect="1"/>
          </p:cNvSpPr>
          <p:nvPr>
            <p:ph type="pic" sz="quarter" idx="29" hasCustomPrompt="1"/>
          </p:nvPr>
        </p:nvSpPr>
        <p:spPr>
          <a:xfrm>
            <a:off x="8071799" y="-685897"/>
            <a:ext cx="8240400" cy="110736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699907"/>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8" name="Subtitle"/>
          <p:cNvSpPr>
            <a:spLocks noGrp="1"/>
          </p:cNvSpPr>
          <p:nvPr>
            <p:ph type="body" sz="quarter" idx="22" hasCustomPrompt="1"/>
          </p:nvPr>
        </p:nvSpPr>
        <p:spPr>
          <a:xfrm>
            <a:off x="1606030" y="8138269"/>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Line"/>
          <p:cNvSpPr>
            <a:spLocks noGrp="1"/>
          </p:cNvSpPr>
          <p:nvPr>
            <p:ph type="body" sz="quarter" idx="23" hasCustomPrompt="1"/>
          </p:nvPr>
        </p:nvSpPr>
        <p:spPr>
          <a:xfrm>
            <a:off x="6991779" y="4073014"/>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0" name="Line"/>
          <p:cNvSpPr>
            <a:spLocks noGrp="1"/>
          </p:cNvSpPr>
          <p:nvPr>
            <p:ph type="body" sz="quarter" idx="24" hasCustomPrompt="1"/>
          </p:nvPr>
        </p:nvSpPr>
        <p:spPr>
          <a:xfrm>
            <a:off x="6991779" y="9545622"/>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1" name="Subtitle"/>
          <p:cNvSpPr>
            <a:spLocks noGrp="1"/>
          </p:cNvSpPr>
          <p:nvPr>
            <p:ph type="body" sz="quarter" idx="25" hasCustomPrompt="1"/>
          </p:nvPr>
        </p:nvSpPr>
        <p:spPr>
          <a:xfrm>
            <a:off x="17592204" y="1585541"/>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2" name="Subtitle"/>
          <p:cNvSpPr>
            <a:spLocks noGrp="1"/>
          </p:cNvSpPr>
          <p:nvPr>
            <p:ph type="body" sz="quarter" idx="26" hasCustomPrompt="1"/>
          </p:nvPr>
        </p:nvSpPr>
        <p:spPr>
          <a:xfrm>
            <a:off x="17592204" y="6004163"/>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7" hasCustomPrompt="1"/>
          </p:nvPr>
        </p:nvSpPr>
        <p:spPr>
          <a:xfrm>
            <a:off x="14664553" y="1912774"/>
            <a:ext cx="2826543"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4" name="Line"/>
          <p:cNvSpPr>
            <a:spLocks noGrp="1"/>
          </p:cNvSpPr>
          <p:nvPr>
            <p:ph type="body" sz="quarter" idx="28" hasCustomPrompt="1"/>
          </p:nvPr>
        </p:nvSpPr>
        <p:spPr>
          <a:xfrm>
            <a:off x="12551246" y="7385382"/>
            <a:ext cx="4939850"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iPad - details 1 - horizontal">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20994" y="1762124"/>
            <a:ext cx="13273551" cy="10160002"/>
          </a:xfrm>
          <a:prstGeom prst="rect">
            <a:avLst/>
          </a:prstGeom>
        </p:spPr>
      </p:pic>
      <p:sp>
        <p:nvSpPr>
          <p:cNvPr id="11" name="yoda.jpg"/>
          <p:cNvSpPr>
            <a:spLocks noGrp="1"/>
          </p:cNvSpPr>
          <p:nvPr>
            <p:ph type="pic" sz="quarter" idx="25" hasCustomPrompt="1"/>
          </p:nvPr>
        </p:nvSpPr>
        <p:spPr>
          <a:xfrm>
            <a:off x="10440000"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6" name="Subtitle"/>
          <p:cNvSpPr>
            <a:spLocks noGrp="1"/>
          </p:cNvSpPr>
          <p:nvPr>
            <p:ph type="body" sz="quarter" idx="21" hasCustomPrompt="1"/>
          </p:nvPr>
        </p:nvSpPr>
        <p:spPr>
          <a:xfrm>
            <a:off x="1606030" y="3817789"/>
            <a:ext cx="5184178" cy="1754326"/>
          </a:xfrm>
          <a:prstGeom prst="rect">
            <a:avLst/>
          </a:prstGeom>
        </p:spPr>
        <p:txBody>
          <a:bodyPr wrap="square" anchor="t"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9" name="Subtitle"/>
          <p:cNvSpPr>
            <a:spLocks noGrp="1"/>
          </p:cNvSpPr>
          <p:nvPr>
            <p:ph type="body" sz="quarter" idx="22" hasCustomPrompt="1"/>
          </p:nvPr>
        </p:nvSpPr>
        <p:spPr>
          <a:xfrm>
            <a:off x="1606030" y="8256151"/>
            <a:ext cx="5184178" cy="1754326"/>
          </a:xfrm>
          <a:prstGeom prst="rect">
            <a:avLst/>
          </a:prstGeom>
        </p:spPr>
        <p:txBody>
          <a:bodyPr wrap="square" anchor="b" anchorCtr="0">
            <a:noAutofit/>
          </a:bodyPr>
          <a:lstStyle>
            <a:lvl1pPr marL="0" marR="0" indent="0" algn="r"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r">
              <a:defRPr sz="3600" b="1" spc="-36"/>
            </a:pPr>
            <a:r>
              <a:rPr lang="en-US" sz="3600">
                <a:latin typeface="Arial" charset="0"/>
                <a:ea typeface="Arial" charset="0"/>
                <a:cs typeface="Arial" charset="0"/>
              </a:rPr>
              <a:t>Short header</a:t>
            </a:r>
          </a:p>
          <a:p>
            <a:pPr algn="r">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3" name="Line"/>
          <p:cNvSpPr>
            <a:spLocks noGrp="1"/>
          </p:cNvSpPr>
          <p:nvPr>
            <p:ph type="body" sz="quarter" idx="23" hasCustomPrompt="1"/>
          </p:nvPr>
        </p:nvSpPr>
        <p:spPr>
          <a:xfrm>
            <a:off x="6991779" y="4190896"/>
            <a:ext cx="2826543"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4" name="Line"/>
          <p:cNvSpPr>
            <a:spLocks noGrp="1"/>
          </p:cNvSpPr>
          <p:nvPr>
            <p:ph type="body" sz="quarter" idx="24" hasCustomPrompt="1"/>
          </p:nvPr>
        </p:nvSpPr>
        <p:spPr>
          <a:xfrm>
            <a:off x="6991779" y="9663504"/>
            <a:ext cx="4939850" cy="0"/>
          </a:xfrm>
          <a:prstGeom prst="line">
            <a:avLst/>
          </a:prstGeom>
          <a:ln w="63500" cap="rnd">
            <a:solidFill>
              <a:srgbClr val="FF7626"/>
            </a:solidFill>
            <a:custDash>
              <a:ds d="100000" sp="200000"/>
            </a:custDash>
            <a:tailEnd type="diamond"/>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iPad - details 2 - horizontal">
    <p:bg>
      <p:bgPr>
        <a:solidFill>
          <a:srgbClr val="FFFFFF"/>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0947" y="1762124"/>
            <a:ext cx="13273551" cy="10160002"/>
          </a:xfrm>
          <a:prstGeom prst="rect">
            <a:avLst/>
          </a:prstGeom>
        </p:spPr>
      </p:pic>
      <p:sp>
        <p:nvSpPr>
          <p:cNvPr id="13" name="yoda.jpg"/>
          <p:cNvSpPr>
            <a:spLocks noGrp="1"/>
          </p:cNvSpPr>
          <p:nvPr>
            <p:ph type="pic" sz="quarter" idx="25" hasCustomPrompt="1"/>
          </p:nvPr>
        </p:nvSpPr>
        <p:spPr>
          <a:xfrm>
            <a:off x="2871553" y="2721925"/>
            <a:ext cx="11073600" cy="82404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8" name="Subtitle"/>
          <p:cNvSpPr>
            <a:spLocks noGrp="1"/>
          </p:cNvSpPr>
          <p:nvPr>
            <p:ph type="body" sz="quarter" idx="21" hasCustomPrompt="1"/>
          </p:nvPr>
        </p:nvSpPr>
        <p:spPr>
          <a:xfrm>
            <a:off x="17592204" y="3863663"/>
            <a:ext cx="5184178" cy="1754326"/>
          </a:xfrm>
          <a:prstGeom prst="rect">
            <a:avLst/>
          </a:prstGeom>
        </p:spPr>
        <p:txBody>
          <a:bodyPr wrap="square"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1" name="Subtitle"/>
          <p:cNvSpPr>
            <a:spLocks noGrp="1"/>
          </p:cNvSpPr>
          <p:nvPr>
            <p:ph type="body" sz="quarter" idx="22" hasCustomPrompt="1"/>
          </p:nvPr>
        </p:nvSpPr>
        <p:spPr>
          <a:xfrm>
            <a:off x="17592204" y="8282285"/>
            <a:ext cx="5184178" cy="1754326"/>
          </a:xfrm>
          <a:prstGeom prst="rect">
            <a:avLst/>
          </a:prstGeom>
        </p:spPr>
        <p:txBody>
          <a:bodyPr wrap="square" anchor="b"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2400" b="0" i="0" spc="-24" baseline="0">
                <a:solidFill>
                  <a:schemeClr val="accent2">
                    <a:hueOff val="-11349316"/>
                    <a:satOff val="-100000"/>
                    <a:lumOff val="-34701"/>
                  </a:schemeClr>
                </a:solidFill>
                <a:latin typeface="Helvetica Light" charset="0"/>
                <a:ea typeface="Helvetica Light" charset="0"/>
                <a:cs typeface="Helvetica Light" charset="0"/>
              </a:defRPr>
            </a:lvl1pPr>
          </a:lstStyle>
          <a:p>
            <a:pPr algn="l">
              <a:defRPr sz="3600" b="1" spc="-36"/>
            </a:pPr>
            <a:r>
              <a:rPr lang="en-US" sz="3600">
                <a:latin typeface="Arial" charset="0"/>
                <a:ea typeface="Arial" charset="0"/>
                <a:cs typeface="Arial" charset="0"/>
              </a:rPr>
              <a:t>Short header</a:t>
            </a:r>
          </a:p>
          <a:p>
            <a:pPr algn="l">
              <a:defRPr sz="2400" spc="-24"/>
            </a:pPr>
            <a:r>
              <a:rPr lang="en-US" sz="2400">
                <a:latin typeface="Arial" charset="0"/>
                <a:ea typeface="Arial" charset="0"/>
                <a:cs typeface="Arial" charset="0"/>
              </a:rPr>
              <a:t>A brief description of what this step is all about. Keep it short, simple and informative. Maximum 5 lines.</a:t>
            </a:r>
          </a:p>
        </p:txBody>
      </p:sp>
      <p:sp>
        <p:nvSpPr>
          <p:cNvPr id="12" name="Line"/>
          <p:cNvSpPr>
            <a:spLocks noGrp="1"/>
          </p:cNvSpPr>
          <p:nvPr>
            <p:ph type="body" sz="quarter" idx="23" hasCustomPrompt="1"/>
          </p:nvPr>
        </p:nvSpPr>
        <p:spPr>
          <a:xfrm>
            <a:off x="12551246" y="4177829"/>
            <a:ext cx="4939851" cy="13067"/>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
        <p:nvSpPr>
          <p:cNvPr id="15" name="Line"/>
          <p:cNvSpPr>
            <a:spLocks noGrp="1"/>
          </p:cNvSpPr>
          <p:nvPr>
            <p:ph type="body" sz="quarter" idx="24" hasCustomPrompt="1"/>
          </p:nvPr>
        </p:nvSpPr>
        <p:spPr>
          <a:xfrm>
            <a:off x="9166870" y="9663504"/>
            <a:ext cx="8324226" cy="0"/>
          </a:xfrm>
          <a:prstGeom prst="line">
            <a:avLst/>
          </a:prstGeom>
          <a:ln w="63500" cap="rnd">
            <a:solidFill>
              <a:srgbClr val="FF7626"/>
            </a:solidFill>
            <a:custDash>
              <a:ds d="100000" sp="200000"/>
            </a:custDash>
            <a:headEnd type="diamond"/>
            <a:tailEnd type="none"/>
          </a:ln>
        </p:spPr>
        <p:txBody>
          <a:bodyPr lIns="50800" tIns="50800" rIns="50800" bIns="50800" anchor="ctr"/>
          <a:lstStyle>
            <a:lvl1pPr marL="0" indent="0">
              <a:buFontTx/>
              <a:buNone/>
              <a:defRPr sz="3200" spc="0" dirty="0">
                <a:solidFill>
                  <a:srgbClr val="000000"/>
                </a:solidFill>
                <a:latin typeface="Helvetica Light"/>
                <a:ea typeface="Helvetica Light"/>
                <a:cs typeface="Helvetica Light"/>
              </a:defRPr>
            </a:lvl1pPr>
          </a:lstStyle>
          <a:p>
            <a:pPr marL="0" lvl="0" algn="ctr" defTabSz="1827154"/>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iPad - nav flow - vertical">
    <p:bg>
      <p:bgPr>
        <a:solidFill>
          <a:srgbClr val="FFFFFF"/>
        </a:solidFill>
        <a:effectLst/>
      </p:bgPr>
    </p:bg>
    <p:spTree>
      <p:nvGrpSpPr>
        <p:cNvPr id="1" name=""/>
        <p:cNvGrpSpPr/>
        <p:nvPr/>
      </p:nvGrpSpPr>
      <p:grpSpPr>
        <a:xfrm>
          <a:off x="0" y="0"/>
          <a:ext cx="0" cy="0"/>
          <a:chOff x="0" y="0"/>
          <a:chExt cx="0" cy="0"/>
        </a:xfrm>
      </p:grpSpPr>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11600" y="2732400"/>
            <a:ext cx="5715337" cy="7499734"/>
          </a:xfrm>
          <a:prstGeom prst="rect">
            <a:avLst/>
          </a:prstGeom>
          <a:ln w="12700">
            <a:miter lim="400000"/>
          </a:ln>
        </p:spPr>
      </p:pic>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08463" y="2732400"/>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6547731"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3250868" y="3322800"/>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4593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8" name="Screen name"/>
          <p:cNvSpPr txBox="1">
            <a:spLocks noGrp="1"/>
          </p:cNvSpPr>
          <p:nvPr>
            <p:ph type="body" sz="quarter" idx="20" hasCustomPrompt="1"/>
          </p:nvPr>
        </p:nvSpPr>
        <p:spPr>
          <a:xfrm>
            <a:off x="13169700" y="10656000"/>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9" name="Line"/>
          <p:cNvSpPr>
            <a:spLocks noGrp="1"/>
          </p:cNvSpPr>
          <p:nvPr>
            <p:ph type="body" sz="quarter" idx="21" hasCustomPrompt="1"/>
          </p:nvPr>
        </p:nvSpPr>
        <p:spPr>
          <a:xfrm>
            <a:off x="9982181" y="4479528"/>
            <a:ext cx="4295378" cy="3587658"/>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
        <p:nvSpPr>
          <p:cNvPr id="20" name="Point 1…"/>
          <p:cNvSpPr>
            <a:spLocks noGrp="1"/>
          </p:cNvSpPr>
          <p:nvPr>
            <p:ph type="body" sz="quarter" idx="18" hasCustomPrompt="1"/>
          </p:nvPr>
        </p:nvSpPr>
        <p:spPr>
          <a:xfrm>
            <a:off x="1843698" y="7435083"/>
            <a:ext cx="3938796" cy="2696123"/>
          </a:xfrm>
          <a:prstGeom prst="rect">
            <a:avLst/>
          </a:prstGeom>
        </p:spPr>
        <p:txBody>
          <a:bodyPr anchor="b">
            <a:no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t>Point 1</a:t>
            </a:r>
          </a:p>
          <a:p>
            <a:pPr marL="0" indent="0" algn="l"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21" name="Point 1…"/>
          <p:cNvSpPr>
            <a:spLocks noGrp="1"/>
          </p:cNvSpPr>
          <p:nvPr>
            <p:ph type="body" sz="quarter" idx="19" hasCustomPrompt="1"/>
          </p:nvPr>
        </p:nvSpPr>
        <p:spPr>
          <a:xfrm>
            <a:off x="18621562" y="7435083"/>
            <a:ext cx="3938796" cy="2696123"/>
          </a:xfrm>
          <a:prstGeom prst="rect">
            <a:avLst/>
          </a:prstGeom>
        </p:spPr>
        <p:txBody>
          <a:bodyPr anchor="b">
            <a:no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t>Point 1</a:t>
            </a:r>
          </a:p>
          <a:p>
            <a:pPr marL="0" indent="0" algn="r"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iPad - nav flow - horizontal">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9987" y="4054625"/>
            <a:ext cx="6418005" cy="4912547"/>
          </a:xfrm>
          <a:prstGeom prst="rect">
            <a:avLst/>
          </a:prstGeom>
        </p:spPr>
      </p:pic>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57811" y="4054625"/>
            <a:ext cx="6418005" cy="4912547"/>
          </a:xfrm>
          <a:prstGeom prst="rect">
            <a:avLst/>
          </a:prstGeom>
        </p:spPr>
      </p:pic>
      <p:sp>
        <p:nvSpPr>
          <p:cNvPr id="22" name="yoda.jpg"/>
          <p:cNvSpPr>
            <a:spLocks noGrp="1" noChangeAspect="1"/>
          </p:cNvSpPr>
          <p:nvPr>
            <p:ph type="pic" sz="quarter" idx="23" hasCustomPrompt="1"/>
          </p:nvPr>
        </p:nvSpPr>
        <p:spPr>
          <a:xfrm>
            <a:off x="13137237" y="4479528"/>
            <a:ext cx="5390673"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4" hasCustomPrompt="1"/>
          </p:nvPr>
        </p:nvSpPr>
        <p:spPr>
          <a:xfrm>
            <a:off x="13466514"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2" name="yoda.jpg"/>
          <p:cNvSpPr>
            <a:spLocks noGrp="1" noChangeAspect="1"/>
          </p:cNvSpPr>
          <p:nvPr>
            <p:ph type="pic" sz="quarter" idx="22" hasCustomPrompt="1"/>
          </p:nvPr>
        </p:nvSpPr>
        <p:spPr>
          <a:xfrm>
            <a:off x="5907501" y="4479528"/>
            <a:ext cx="5419610" cy="4062423"/>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6236777" y="9488841"/>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20" name="Point 1…"/>
          <p:cNvSpPr>
            <a:spLocks noGrp="1"/>
          </p:cNvSpPr>
          <p:nvPr>
            <p:ph type="body" sz="quarter" idx="18" hasCustomPrompt="1"/>
          </p:nvPr>
        </p:nvSpPr>
        <p:spPr>
          <a:xfrm>
            <a:off x="1204442" y="6317685"/>
            <a:ext cx="3938796" cy="2696123"/>
          </a:xfrm>
          <a:prstGeom prst="rect">
            <a:avLst/>
          </a:prstGeom>
        </p:spPr>
        <p:txBody>
          <a:bodyPr anchor="b">
            <a:spAutoFit/>
          </a:bodyPr>
          <a:lstStyle>
            <a:lvl1pPr algn="l">
              <a:buFontTx/>
              <a:buNone/>
              <a:defRPr b="1">
                <a:latin typeface="Arial" charset="0"/>
                <a:ea typeface="Arial" charset="0"/>
                <a:cs typeface="Arial" charset="0"/>
              </a:defRPr>
            </a:lvl1pPr>
          </a:lstStyle>
          <a:p>
            <a:pPr marL="0" indent="0" algn="l" defTabSz="825500">
              <a:spcBef>
                <a:spcPts val="0"/>
              </a:spcBef>
              <a:buSzTx/>
              <a:buNone/>
              <a:defRPr sz="4800" spc="-48">
                <a:solidFill>
                  <a:schemeClr val="accent2">
                    <a:hueOff val="-11349316"/>
                    <a:satOff val="-100000"/>
                    <a:lumOff val="-34701"/>
                  </a:schemeClr>
                </a:solidFill>
              </a:defRPr>
            </a:pPr>
            <a:r>
              <a:t>Point 1</a:t>
            </a:r>
          </a:p>
          <a:p>
            <a:pPr marL="0" indent="0" algn="l"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21" name="Point 1…"/>
          <p:cNvSpPr>
            <a:spLocks noGrp="1"/>
          </p:cNvSpPr>
          <p:nvPr>
            <p:ph type="body" sz="quarter" idx="19" hasCustomPrompt="1"/>
          </p:nvPr>
        </p:nvSpPr>
        <p:spPr>
          <a:xfrm>
            <a:off x="19319998" y="6317685"/>
            <a:ext cx="3938796" cy="2696123"/>
          </a:xfrm>
          <a:prstGeom prst="rect">
            <a:avLst/>
          </a:prstGeom>
        </p:spPr>
        <p:txBody>
          <a:bodyPr anchor="b">
            <a:spAutoFit/>
          </a:bodyPr>
          <a:lstStyle>
            <a:lvl1pPr algn="r">
              <a:buFontTx/>
              <a:buNone/>
              <a:defRPr b="1">
                <a:latin typeface="Arial" charset="0"/>
                <a:ea typeface="Arial" charset="0"/>
                <a:cs typeface="Arial" charset="0"/>
              </a:defRPr>
            </a:lvl1pPr>
          </a:lstStyle>
          <a:p>
            <a:pPr marL="0" indent="0" algn="r" defTabSz="825500">
              <a:spcBef>
                <a:spcPts val="0"/>
              </a:spcBef>
              <a:buSzTx/>
              <a:buNone/>
              <a:defRPr sz="4800" spc="-48">
                <a:solidFill>
                  <a:schemeClr val="accent2">
                    <a:hueOff val="-11349316"/>
                    <a:satOff val="-100000"/>
                    <a:lumOff val="-34701"/>
                  </a:schemeClr>
                </a:solidFill>
              </a:defRPr>
            </a:pPr>
            <a:r>
              <a:t>Point 1</a:t>
            </a:r>
          </a:p>
          <a:p>
            <a:pPr marL="0" indent="0" algn="r" defTabSz="825500">
              <a:spcBef>
                <a:spcPts val="0"/>
              </a:spcBef>
              <a:buSzTx/>
              <a:buNone/>
              <a:defRPr sz="2800" b="0" spc="-28">
                <a:solidFill>
                  <a:schemeClr val="accent2">
                    <a:hueOff val="-11349316"/>
                    <a:satOff val="-100000"/>
                    <a:lumOff val="-34701"/>
                  </a:schemeClr>
                </a:solidFill>
              </a:defRPr>
            </a:pPr>
            <a:r>
              <a:t>Be short and precise when you are using this column. Use maximum </a:t>
            </a:r>
            <a:r>
              <a:rPr lang="pl-PL"/>
              <a:t>5</a:t>
            </a:r>
            <a:r>
              <a:t> lines of text to make things direct.</a:t>
            </a:r>
          </a:p>
        </p:txBody>
      </p:sp>
      <p:sp>
        <p:nvSpPr>
          <p:cNvPr id="19" name="Line"/>
          <p:cNvSpPr>
            <a:spLocks noGrp="1"/>
          </p:cNvSpPr>
          <p:nvPr>
            <p:ph type="body" sz="quarter" idx="21" hasCustomPrompt="1"/>
          </p:nvPr>
        </p:nvSpPr>
        <p:spPr>
          <a:xfrm>
            <a:off x="9982181" y="5473972"/>
            <a:ext cx="4295378" cy="2593213"/>
          </a:xfrm>
          <a:custGeom>
            <a:avLst/>
            <a:gdLst/>
            <a:ahLst/>
            <a:cxnLst>
              <a:cxn ang="0">
                <a:pos x="wd2" y="hd2"/>
              </a:cxn>
              <a:cxn ang="5400000">
                <a:pos x="wd2" y="hd2"/>
              </a:cxn>
              <a:cxn ang="10800000">
                <a:pos x="wd2" y="hd2"/>
              </a:cxn>
              <a:cxn ang="16200000">
                <a:pos x="wd2" y="hd2"/>
              </a:cxn>
            </a:cxnLst>
            <a:rect l="0" t="0" r="r" b="b"/>
            <a:pathLst>
              <a:path w="21600" h="21600" extrusionOk="0">
                <a:moveTo>
                  <a:pt x="0" y="21548"/>
                </a:moveTo>
                <a:lnTo>
                  <a:pt x="11375" y="21600"/>
                </a:lnTo>
                <a:lnTo>
                  <a:pt x="11356" y="0"/>
                </a:lnTo>
                <a:lnTo>
                  <a:pt x="21600" y="1"/>
                </a:lnTo>
              </a:path>
            </a:pathLst>
          </a:custGeom>
          <a:ln w="63500">
            <a:solidFill>
              <a:srgbClr val="FF7626"/>
            </a:solidFill>
            <a:headEnd type="diamond"/>
            <a:tailEnd type="triangle"/>
          </a:ln>
        </p:spPr>
        <p:txBody>
          <a:bodyPr>
            <a:noAutofit/>
          </a:bodyPr>
          <a:lstStyle>
            <a:lvl1pPr>
              <a:buFontTx/>
              <a:buNone/>
              <a:defRPr/>
            </a:lvl1pPr>
          </a:lstStyle>
          <a:p>
            <a:pPr marL="0" indent="0" defTabSz="825500">
              <a:spcBef>
                <a:spcPts val="0"/>
              </a:spcBef>
              <a:buSzTx/>
              <a:buNone/>
              <a:defRPr sz="3200" b="0" spc="0">
                <a:solidFill>
                  <a:srgbClr val="000000"/>
                </a:solidFill>
                <a:latin typeface="Helvetica Light"/>
                <a:ea typeface="Helvetica Light"/>
                <a:cs typeface="Helvetica Light"/>
                <a:sym typeface="Helvetica Ligh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iPad - gallery - vertical">
    <p:bg>
      <p:bgPr>
        <a:solidFill>
          <a:srgbClr val="FFFFFF"/>
        </a:solidFill>
        <a:effectLst/>
      </p:bgPr>
    </p:bg>
    <p:spTree>
      <p:nvGrpSpPr>
        <p:cNvPr id="1" name=""/>
        <p:cNvGrpSpPr/>
        <p:nvPr/>
      </p:nvGrpSpPr>
      <p:grpSpPr>
        <a:xfrm>
          <a:off x="0" y="0"/>
          <a:ext cx="0" cy="0"/>
          <a:chOff x="0" y="0"/>
          <a:chExt cx="0" cy="0"/>
        </a:xfrm>
      </p:grpSpPr>
      <p:pic>
        <p:nvPicPr>
          <p:cNvPr id="11"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414" y="2746667"/>
            <a:ext cx="5715337" cy="7499734"/>
          </a:xfrm>
          <a:prstGeom prst="rect">
            <a:avLst/>
          </a:prstGeom>
          <a:ln w="12700">
            <a:miter lim="400000"/>
          </a:ln>
        </p:spPr>
      </p:pic>
      <p:pic>
        <p:nvPicPr>
          <p:cNvPr id="12"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5063" y="2746667"/>
            <a:ext cx="5715337" cy="7499734"/>
          </a:xfrm>
          <a:prstGeom prst="rect">
            <a:avLst/>
          </a:prstGeom>
          <a:ln w="12700">
            <a:miter lim="400000"/>
          </a:ln>
        </p:spPr>
      </p:pic>
      <p:pic>
        <p:nvPicPr>
          <p:cNvPr id="13" name="pasted-image.tif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843163" y="2746667"/>
            <a:ext cx="5715337" cy="7499734"/>
          </a:xfrm>
          <a:prstGeom prst="rect">
            <a:avLst/>
          </a:prstGeom>
          <a:ln w="12700">
            <a:miter lim="400000"/>
          </a:ln>
        </p:spPr>
      </p:pic>
      <p:sp>
        <p:nvSpPr>
          <p:cNvPr id="28" name="yoda.jpg"/>
          <p:cNvSpPr>
            <a:spLocks noGrp="1" noChangeAspect="1"/>
          </p:cNvSpPr>
          <p:nvPr>
            <p:ph type="pic" sz="quarter" idx="16" hasCustomPrompt="1"/>
          </p:nvPr>
        </p:nvSpPr>
        <p:spPr>
          <a:xfrm>
            <a:off x="98743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6" name="yoda.jpg"/>
          <p:cNvSpPr>
            <a:spLocks noGrp="1" noChangeAspect="1"/>
          </p:cNvSpPr>
          <p:nvPr>
            <p:ph type="pic" sz="quarter" idx="17" hasCustomPrompt="1"/>
          </p:nvPr>
        </p:nvSpPr>
        <p:spPr>
          <a:xfrm>
            <a:off x="17382431"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9791700"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8" name="Screen name"/>
          <p:cNvSpPr txBox="1">
            <a:spLocks noGrp="1"/>
          </p:cNvSpPr>
          <p:nvPr>
            <p:ph type="body" sz="quarter" idx="20" hasCustomPrompt="1"/>
          </p:nvPr>
        </p:nvSpPr>
        <p:spPr>
          <a:xfrm>
            <a:off x="17301263"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22" name="yoda.jpg"/>
          <p:cNvSpPr>
            <a:spLocks noGrp="1" noChangeAspect="1"/>
          </p:cNvSpPr>
          <p:nvPr>
            <p:ph type="pic" sz="quarter" idx="21" hasCustomPrompt="1"/>
          </p:nvPr>
        </p:nvSpPr>
        <p:spPr>
          <a:xfrm>
            <a:off x="2345682" y="3337067"/>
            <a:ext cx="4636800" cy="6228000"/>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3" name="Screen name"/>
          <p:cNvSpPr txBox="1">
            <a:spLocks noGrp="1"/>
          </p:cNvSpPr>
          <p:nvPr>
            <p:ph type="body" sz="quarter" idx="22" hasCustomPrompt="1"/>
          </p:nvPr>
        </p:nvSpPr>
        <p:spPr>
          <a:xfrm>
            <a:off x="2282137" y="10670267"/>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iPad - gallery - horizontal">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2450" y="4069115"/>
            <a:ext cx="6418005" cy="4912547"/>
          </a:xfrm>
          <a:prstGeom prst="rect">
            <a:avLst/>
          </a:prstGeom>
        </p:spPr>
      </p:pic>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82997" y="4069115"/>
            <a:ext cx="6418005" cy="4912547"/>
          </a:xfrm>
          <a:prstGeom prst="rect">
            <a:avLst/>
          </a:prstGeom>
        </p:spPr>
      </p:pic>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03118" y="4069115"/>
            <a:ext cx="6418005" cy="4912547"/>
          </a:xfrm>
          <a:prstGeom prst="rect">
            <a:avLst/>
          </a:prstGeom>
        </p:spPr>
      </p:pic>
      <p:sp>
        <p:nvSpPr>
          <p:cNvPr id="23" name="Screen name"/>
          <p:cNvSpPr txBox="1">
            <a:spLocks noGrp="1"/>
          </p:cNvSpPr>
          <p:nvPr>
            <p:ph type="body" sz="quarter" idx="24" hasCustomPrompt="1"/>
          </p:nvPr>
        </p:nvSpPr>
        <p:spPr>
          <a:xfrm>
            <a:off x="9790785"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2" name="yoda.jpg"/>
          <p:cNvSpPr>
            <a:spLocks noGrp="1" noChangeAspect="1"/>
          </p:cNvSpPr>
          <p:nvPr>
            <p:ph type="pic" sz="quarter" idx="22" hasCustomPrompt="1"/>
          </p:nvPr>
        </p:nvSpPr>
        <p:spPr>
          <a:xfrm>
            <a:off x="2326111"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17" name="Screen name"/>
          <p:cNvSpPr txBox="1">
            <a:spLocks noGrp="1"/>
          </p:cNvSpPr>
          <p:nvPr>
            <p:ph type="body" sz="quarter" idx="15" hasCustomPrompt="1"/>
          </p:nvPr>
        </p:nvSpPr>
        <p:spPr>
          <a:xfrm>
            <a:off x="2694813"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16" name="Screen name"/>
          <p:cNvSpPr txBox="1">
            <a:spLocks noGrp="1"/>
          </p:cNvSpPr>
          <p:nvPr>
            <p:ph type="body" sz="quarter" idx="26" hasCustomPrompt="1"/>
          </p:nvPr>
        </p:nvSpPr>
        <p:spPr>
          <a:xfrm>
            <a:off x="16911821" y="9443553"/>
            <a:ext cx="4800601" cy="666751"/>
          </a:xfrm>
          <a:prstGeom prst="rect">
            <a:avLst/>
          </a:prstGeom>
        </p:spPr>
        <p:txBody>
          <a:bodyPr anchor="t">
            <a:noAutofit/>
          </a:bodyPr>
          <a:lstStyle>
            <a:lvl1pPr marL="0" indent="0" algn="ctr" defTabSz="825500">
              <a:spcBef>
                <a:spcPts val="0"/>
              </a:spcBef>
              <a:buSzTx/>
              <a:buNone/>
              <a:defRPr sz="2800" b="0" spc="-28">
                <a:solidFill>
                  <a:schemeClr val="accent2">
                    <a:hueOff val="-11349316"/>
                    <a:satOff val="-100000"/>
                    <a:lumOff val="-34701"/>
                  </a:schemeClr>
                </a:solidFill>
                <a:latin typeface="Arial" charset="0"/>
                <a:ea typeface="Arial" charset="0"/>
                <a:cs typeface="Arial" charset="0"/>
              </a:defRPr>
            </a:lvl1pPr>
          </a:lstStyle>
          <a:p>
            <a:pPr lvl="0"/>
            <a:r>
              <a:rPr lang="en-US"/>
              <a:t>Screen name</a:t>
            </a:r>
          </a:p>
        </p:txBody>
      </p:sp>
      <p:sp>
        <p:nvSpPr>
          <p:cNvPr id="21" name="yoda.jpg"/>
          <p:cNvSpPr>
            <a:spLocks noGrp="1" noChangeAspect="1"/>
          </p:cNvSpPr>
          <p:nvPr>
            <p:ph type="pic" sz="quarter" idx="27" hasCustomPrompt="1"/>
          </p:nvPr>
        </p:nvSpPr>
        <p:spPr>
          <a:xfrm>
            <a:off x="9454902"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24" name="yoda.jpg"/>
          <p:cNvSpPr>
            <a:spLocks noGrp="1" noChangeAspect="1"/>
          </p:cNvSpPr>
          <p:nvPr>
            <p:ph type="pic" sz="quarter" idx="28" hasCustomPrompt="1"/>
          </p:nvPr>
        </p:nvSpPr>
        <p:spPr>
          <a:xfrm>
            <a:off x="16583694" y="4489200"/>
            <a:ext cx="5364000" cy="4089417"/>
          </a:xfrm>
          <a:prstGeom prst="rect">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iWatch - intro">
    <p:bg>
      <p:bgPr>
        <a:solidFill>
          <a:srgbClr val="FFFFFF"/>
        </a:solidFill>
        <a:effectLst/>
      </p:bgPr>
    </p:bg>
    <p:spTree>
      <p:nvGrpSpPr>
        <p:cNvPr id="1" name=""/>
        <p:cNvGrpSpPr/>
        <p:nvPr/>
      </p:nvGrpSpPr>
      <p:grpSpPr>
        <a:xfrm>
          <a:off x="0" y="0"/>
          <a:ext cx="0" cy="0"/>
          <a:chOff x="0" y="0"/>
          <a:chExt cx="0" cy="0"/>
        </a:xfrm>
      </p:grpSpPr>
      <p:pic>
        <p:nvPicPr>
          <p:cNvPr id="6" name="pasted-imag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806694" y="1963858"/>
            <a:ext cx="7075076" cy="12859533"/>
          </a:xfrm>
          <a:prstGeom prst="rect">
            <a:avLst/>
          </a:prstGeom>
          <a:ln w="12700">
            <a:miter lim="400000"/>
          </a:ln>
          <a:effectLst>
            <a:outerShdw blurRad="38100" dir="5400000" rotWithShape="0">
              <a:srgbClr val="000000">
                <a:alpha val="50000"/>
              </a:srgbClr>
            </a:outerShdw>
          </a:effectLst>
        </p:spPr>
      </p:pic>
      <p:sp>
        <p:nvSpPr>
          <p:cNvPr id="28" name="yoda.jpg"/>
          <p:cNvSpPr>
            <a:spLocks noGrp="1" noChangeAspect="1"/>
          </p:cNvSpPr>
          <p:nvPr>
            <p:ph type="pic" sz="quarter" idx="16" hasCustomPrompt="1"/>
          </p:nvPr>
        </p:nvSpPr>
        <p:spPr>
          <a:xfrm>
            <a:off x="15120000" y="4718701"/>
            <a:ext cx="6141482" cy="7308000"/>
          </a:xfrm>
          <a:prstGeom prst="roundRect">
            <a:avLst>
              <a:gd name="adj" fmla="val 15080"/>
            </a:avLst>
          </a:prstGeom>
          <a:solidFill>
            <a:srgbClr val="E5E5E5"/>
          </a:solidFill>
        </p:spPr>
        <p:txBody>
          <a:bodyPr lIns="91439" tIns="45719" rIns="91439" bIns="45719" anchor="t">
            <a:noAutofit/>
          </a:bodyPr>
          <a:lstStyle>
            <a:lvl1pPr marL="0" indent="0">
              <a:buFontTx/>
              <a:buNone/>
              <a:defRPr sz="1000"/>
            </a:lvl1pPr>
          </a:lstStyle>
          <a:p>
            <a:pPr marL="6173611" marR="0" lvl="0" indent="-6173611" algn="ctr" defTabSz="584200" eaLnBrk="1" fontAlgn="auto" latinLnBrk="0" hangingPunct="1">
              <a:lnSpc>
                <a:spcPct val="100000"/>
              </a:lnSpc>
              <a:spcBef>
                <a:spcPts val="5200"/>
              </a:spcBef>
              <a:spcAft>
                <a:spcPts val="0"/>
              </a:spcAft>
              <a:buClrTx/>
              <a:buSzPct val="75000"/>
              <a:buFontTx/>
              <a:buNone/>
              <a:tabLst/>
              <a:defRPr/>
            </a:pPr>
            <a:r>
              <a:rPr lang="pl-PL"/>
              <a:t> </a:t>
            </a:r>
            <a:endParaRPr/>
          </a:p>
        </p:txBody>
      </p:sp>
      <p:sp>
        <p:nvSpPr>
          <p:cNvPr id="7" name="Subtitle"/>
          <p:cNvSpPr>
            <a:spLocks noGrp="1"/>
          </p:cNvSpPr>
          <p:nvPr>
            <p:ph type="body" sz="quarter" idx="19" hasCustomPrompt="1"/>
          </p:nvPr>
        </p:nvSpPr>
        <p:spPr>
          <a:xfrm>
            <a:off x="1822450" y="4610806"/>
            <a:ext cx="10369550" cy="4464000"/>
          </a:xfrm>
          <a:prstGeom prst="rect">
            <a:avLst/>
          </a:prstGeom>
        </p:spPr>
        <p:txBody>
          <a:bodyPr anchor="t" anchorCtr="0">
            <a:noAutofit/>
          </a:bodyPr>
          <a:lstStyle>
            <a:lvl1pPr marL="0" marR="0" indent="0" algn="l" defTabSz="825500" eaLnBrk="1" fontAlgn="auto" latinLnBrk="0" hangingPunct="1">
              <a:lnSpc>
                <a:spcPct val="100000"/>
              </a:lnSpc>
              <a:spcBef>
                <a:spcPts val="0"/>
              </a:spcBef>
              <a:spcAft>
                <a:spcPts val="0"/>
              </a:spcAft>
              <a:buClrTx/>
              <a:buSzTx/>
              <a:buFontTx/>
              <a:buNone/>
              <a:tabLst/>
              <a:defRPr sz="6000" b="0" i="0" spc="-150" baseline="0">
                <a:solidFill>
                  <a:srgbClr val="141414"/>
                </a:solidFill>
                <a:latin typeface="Helvetica Light" charset="0"/>
                <a:ea typeface="Helvetica Light" charset="0"/>
                <a:cs typeface="Helvetica Light" charset="0"/>
              </a:defRPr>
            </a:lvl1pPr>
          </a:lstStyle>
          <a:p>
            <a:r>
              <a:rPr lang="en-US" sz="6000" b="1" i="0">
                <a:latin typeface="Arial" charset="0"/>
                <a:ea typeface="Arial" charset="0"/>
                <a:cs typeface="Arial" charset="0"/>
              </a:rPr>
              <a:t>Talking point</a:t>
            </a:r>
          </a:p>
          <a:p>
            <a:r>
              <a:rPr lang="en-US" sz="4800" b="0" i="0">
                <a:latin typeface="Arial" charset="0"/>
                <a:ea typeface="Arial" charset="0"/>
                <a:cs typeface="Arial" charset="0"/>
              </a:rPr>
              <a:t>Supporting text should be brief </a:t>
            </a:r>
            <a:br>
              <a:rPr lang="en-US" sz="4800" b="0" i="0">
                <a:latin typeface="Arial" charset="0"/>
                <a:ea typeface="Arial" charset="0"/>
                <a:cs typeface="Arial" charset="0"/>
              </a:rPr>
            </a:br>
            <a:r>
              <a:rPr lang="en-US" sz="4800" b="0" i="0">
                <a:latin typeface="Arial" charset="0"/>
                <a:ea typeface="Arial" charset="0"/>
                <a:cs typeface="Arial" charset="0"/>
              </a:rPr>
              <a:t>and no longer than 4 lines. </a:t>
            </a:r>
            <a:br>
              <a:rPr lang="en-US" sz="4800" b="0" i="0">
                <a:latin typeface="Arial" charset="0"/>
                <a:ea typeface="Arial" charset="0"/>
                <a:cs typeface="Arial" charset="0"/>
              </a:rPr>
            </a:br>
            <a:r>
              <a:rPr lang="en-US" sz="4800" b="0" i="0">
                <a:latin typeface="Arial" charset="0"/>
                <a:ea typeface="Arial" charset="0"/>
                <a:cs typeface="Arial" charset="0"/>
              </a:rPr>
              <a:t>Limit one talking point and image </a:t>
            </a:r>
            <a:br>
              <a:rPr lang="en-US" sz="4800" b="0" i="0">
                <a:latin typeface="Arial" charset="0"/>
                <a:ea typeface="Arial" charset="0"/>
                <a:cs typeface="Arial" charset="0"/>
              </a:rPr>
            </a:br>
            <a:r>
              <a:rPr lang="en-US" sz="4800" b="0" i="0">
                <a:latin typeface="Arial" charset="0"/>
                <a:ea typeface="Arial" charset="0"/>
                <a:cs typeface="Arial" charset="0"/>
              </a:rPr>
              <a:t>per slide.</a:t>
            </a:r>
          </a:p>
        </p:txBody>
      </p:sp>
    </p:spTree>
  </p:cSld>
  <p:clrMapOvr>
    <a:masterClrMapping/>
  </p:clrMapOvr>
  <p:extLst>
    <p:ext uri="{DCECCB84-F9BA-43D5-87BE-67443E8EF086}">
      <p15:sldGuideLst xmlns:p15="http://schemas.microsoft.com/office/powerpoint/2012/main">
        <p15:guide id="1" orient="horz" pos="4310">
          <p15:clr>
            <a:srgbClr val="FBAE40"/>
          </p15:clr>
        </p15:guide>
        <p15:guide id="2" pos="7680">
          <p15:clr>
            <a:srgbClr val="FBAE40"/>
          </p15:clr>
        </p15:guide>
        <p15:guide id="3" orient="horz" pos="1362">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theme" Target="../theme/theme1.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1.emf"/><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22186800" y="12060000"/>
            <a:ext cx="777600" cy="511200"/>
          </a:xfrm>
          <a:prstGeom prst="rect">
            <a:avLst/>
          </a:prstGeom>
        </p:spPr>
        <p:txBody>
          <a:bodyPr vert="horz" lIns="91440" tIns="45720" rIns="91440" bIns="45720" rtlCol="0" anchor="ctr"/>
          <a:lstStyle>
            <a:lvl1pPr algn="l">
              <a:defRPr sz="2394" b="0" i="0">
                <a:solidFill>
                  <a:srgbClr val="141414"/>
                </a:solidFill>
                <a:latin typeface="Arial" charset="0"/>
                <a:ea typeface="Arial" charset="0"/>
                <a:cs typeface="Arial" charset="0"/>
              </a:defRPr>
            </a:lvl1pPr>
          </a:lstStyle>
          <a:p>
            <a:fld id="{48F63A3B-78C7-47BE-AE5E-E10140E04643}" type="slidenum">
              <a:rPr lang="en-US" smtClean="0"/>
              <a:pPr/>
              <a:t>‹#›</a:t>
            </a:fld>
            <a:endParaRPr lang="en-US"/>
          </a:p>
        </p:txBody>
      </p:sp>
      <p:sp>
        <p:nvSpPr>
          <p:cNvPr id="13" name="Made with       by PGS Software   ·"/>
          <p:cNvSpPr txBox="1"/>
          <p:nvPr userDrawn="1"/>
        </p:nvSpPr>
        <p:spPr>
          <a:xfrm>
            <a:off x="33563691" y="24327555"/>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4" name="Made with       by PGS Software   ·"/>
          <p:cNvSpPr txBox="1"/>
          <p:nvPr userDrawn="1"/>
        </p:nvSpPr>
        <p:spPr>
          <a:xfrm>
            <a:off x="33868472" y="24631650"/>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5" name="Made with       by PGS Software   ·"/>
          <p:cNvSpPr txBox="1"/>
          <p:nvPr userDrawn="1"/>
        </p:nvSpPr>
        <p:spPr>
          <a:xfrm>
            <a:off x="34173252" y="24935744"/>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6" name="Made with       by PGS Software   ·"/>
          <p:cNvSpPr txBox="1"/>
          <p:nvPr userDrawn="1"/>
        </p:nvSpPr>
        <p:spPr>
          <a:xfrm>
            <a:off x="34478032" y="25239839"/>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7" name="Made with       by PGS Software   ·"/>
          <p:cNvSpPr txBox="1"/>
          <p:nvPr userDrawn="1"/>
        </p:nvSpPr>
        <p:spPr>
          <a:xfrm>
            <a:off x="34782812" y="25543933"/>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sp>
        <p:nvSpPr>
          <p:cNvPr id="18" name="Made with       by PGS Software   ·"/>
          <p:cNvSpPr txBox="1"/>
          <p:nvPr userDrawn="1"/>
        </p:nvSpPr>
        <p:spPr>
          <a:xfrm>
            <a:off x="35087592" y="25848028"/>
            <a:ext cx="11293069" cy="53347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sz="2800">
                <a:solidFill>
                  <a:srgbClr val="CCCCCC"/>
                </a:solidFill>
              </a:rPr>
              <a:t>Made with       by PGS Software   · </a:t>
            </a:r>
          </a:p>
        </p:txBody>
      </p:sp>
      <p:grpSp>
        <p:nvGrpSpPr>
          <p:cNvPr id="3" name="Group 2"/>
          <p:cNvGrpSpPr/>
          <p:nvPr userDrawn="1"/>
        </p:nvGrpSpPr>
        <p:grpSpPr>
          <a:xfrm>
            <a:off x="16630538" y="12042000"/>
            <a:ext cx="5646902" cy="533400"/>
            <a:chOff x="16630538" y="12039600"/>
            <a:chExt cx="5646902" cy="533400"/>
          </a:xfrm>
        </p:grpSpPr>
        <p:sp>
          <p:nvSpPr>
            <p:cNvPr id="20" name="Made with       by PGS Software   ·"/>
            <p:cNvSpPr txBox="1"/>
            <p:nvPr/>
          </p:nvSpPr>
          <p:spPr>
            <a:xfrm>
              <a:off x="16630538" y="12039600"/>
              <a:ext cx="5646902" cy="5334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t">
              <a:spAutoFit/>
            </a:bodyPr>
            <a:lstStyle>
              <a:lvl1pPr>
                <a:defRPr sz="2800" spc="-28">
                  <a:solidFill>
                    <a:srgbClr val="CCCCCC"/>
                  </a:solidFill>
                  <a:latin typeface="Helvetica Light"/>
                  <a:ea typeface="Helvetica Light"/>
                  <a:cs typeface="Helvetica Light"/>
                  <a:sym typeface="Helvetica Light"/>
                </a:defRPr>
              </a:lvl1pPr>
            </a:lstStyle>
            <a:p>
              <a:r>
                <a:rPr b="0" i="0">
                  <a:solidFill>
                    <a:srgbClr val="141414"/>
                  </a:solidFill>
                  <a:latin typeface="Arial" charset="0"/>
                  <a:ea typeface="Arial" charset="0"/>
                  <a:cs typeface="Arial" charset="0"/>
                </a:rPr>
                <a:t>Made with       by PGS Software   · </a:t>
              </a:r>
            </a:p>
          </p:txBody>
        </p:sp>
        <p:pic>
          <p:nvPicPr>
            <p:cNvPr id="2" name="Picture 1"/>
            <p:cNvPicPr>
              <a:picLocks noChangeAspect="1"/>
            </p:cNvPicPr>
            <p:nvPr userDrawn="1"/>
          </p:nvPicPr>
          <p:blipFill>
            <a:blip r:embed="rId113" cstate="email">
              <a:extLst>
                <a:ext uri="{28A0092B-C50C-407E-A947-70E740481C1C}">
                  <a14:useLocalDpi xmlns:a14="http://schemas.microsoft.com/office/drawing/2010/main"/>
                </a:ext>
              </a:extLst>
            </a:blip>
            <a:stretch>
              <a:fillRect/>
            </a:stretch>
          </p:blipFill>
          <p:spPr>
            <a:xfrm>
              <a:off x="18414000" y="12168000"/>
              <a:ext cx="382154" cy="331200"/>
            </a:xfrm>
            <a:prstGeom prst="rect">
              <a:avLst/>
            </a:prstGeom>
          </p:spPr>
        </p:pic>
      </p:grpSp>
    </p:spTree>
    <p:extLst>
      <p:ext uri="{BB962C8B-B14F-4D97-AF65-F5344CB8AC3E}">
        <p14:creationId xmlns:p14="http://schemas.microsoft.com/office/powerpoint/2010/main" val="1728396157"/>
      </p:ext>
    </p:extLst>
  </p:cSld>
  <p:clrMap bg1="lt1" tx1="dk1" bg2="lt2" tx2="dk2" accent1="accent1" accent2="accent2" accent3="accent3" accent4="accent4" accent5="accent5" accent6="accent6" hlink="hlink" folHlink="folHlink"/>
  <p:sldLayoutIdLst>
    <p:sldLayoutId id="2147483650" r:id="rId1"/>
    <p:sldLayoutId id="2147483665" r:id="rId2"/>
    <p:sldLayoutId id="2147483667" r:id="rId3"/>
    <p:sldLayoutId id="2147483668" r:id="rId4"/>
    <p:sldLayoutId id="2147483774" r:id="rId5"/>
    <p:sldLayoutId id="2147483669" r:id="rId6"/>
    <p:sldLayoutId id="2147483670" r:id="rId7"/>
    <p:sldLayoutId id="2147483771" r:id="rId8"/>
    <p:sldLayoutId id="2147483671" r:id="rId9"/>
    <p:sldLayoutId id="2147483672" r:id="rId10"/>
    <p:sldLayoutId id="2147483772" r:id="rId11"/>
    <p:sldLayoutId id="2147483673" r:id="rId12"/>
    <p:sldLayoutId id="2147483674" r:id="rId13"/>
    <p:sldLayoutId id="2147483773" r:id="rId14"/>
    <p:sldLayoutId id="2147483675" r:id="rId15"/>
    <p:sldLayoutId id="2147483676" r:id="rId16"/>
    <p:sldLayoutId id="2147483677" r:id="rId17"/>
    <p:sldLayoutId id="2147483678" r:id="rId18"/>
    <p:sldLayoutId id="2147483664" r:id="rId19"/>
    <p:sldLayoutId id="2147483666"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10" r:id="rId51"/>
    <p:sldLayoutId id="2147483711" r:id="rId52"/>
    <p:sldLayoutId id="2147483709" r:id="rId53"/>
    <p:sldLayoutId id="2147483712" r:id="rId54"/>
    <p:sldLayoutId id="2147483713" r:id="rId55"/>
    <p:sldLayoutId id="2147483714" r:id="rId56"/>
    <p:sldLayoutId id="2147483716" r:id="rId57"/>
    <p:sldLayoutId id="2147483717" r:id="rId58"/>
    <p:sldLayoutId id="2147483718" r:id="rId59"/>
    <p:sldLayoutId id="2147483719" r:id="rId60"/>
    <p:sldLayoutId id="2147483769" r:id="rId61"/>
    <p:sldLayoutId id="2147483770" r:id="rId62"/>
    <p:sldLayoutId id="2147483720" r:id="rId63"/>
    <p:sldLayoutId id="2147483721" r:id="rId64"/>
    <p:sldLayoutId id="2147483722" r:id="rId65"/>
    <p:sldLayoutId id="2147483723" r:id="rId66"/>
    <p:sldLayoutId id="2147483724" r:id="rId67"/>
    <p:sldLayoutId id="2147483725" r:id="rId68"/>
    <p:sldLayoutId id="2147483726" r:id="rId69"/>
    <p:sldLayoutId id="2147483727" r:id="rId70"/>
    <p:sldLayoutId id="2147483728" r:id="rId71"/>
    <p:sldLayoutId id="2147483729" r:id="rId72"/>
    <p:sldLayoutId id="2147483730" r:id="rId73"/>
    <p:sldLayoutId id="2147483731" r:id="rId74"/>
    <p:sldLayoutId id="2147483732" r:id="rId75"/>
    <p:sldLayoutId id="2147483733" r:id="rId76"/>
    <p:sldLayoutId id="2147483734" r:id="rId77"/>
    <p:sldLayoutId id="2147483735" r:id="rId78"/>
    <p:sldLayoutId id="2147483736" r:id="rId79"/>
    <p:sldLayoutId id="2147483737" r:id="rId80"/>
    <p:sldLayoutId id="2147483738" r:id="rId81"/>
    <p:sldLayoutId id="2147483739" r:id="rId82"/>
    <p:sldLayoutId id="2147483740" r:id="rId83"/>
    <p:sldLayoutId id="2147483741" r:id="rId84"/>
    <p:sldLayoutId id="2147483742" r:id="rId85"/>
    <p:sldLayoutId id="2147483743" r:id="rId86"/>
    <p:sldLayoutId id="2147483744" r:id="rId87"/>
    <p:sldLayoutId id="2147483745" r:id="rId88"/>
    <p:sldLayoutId id="2147483746" r:id="rId89"/>
    <p:sldLayoutId id="2147483747" r:id="rId90"/>
    <p:sldLayoutId id="2147483748" r:id="rId91"/>
    <p:sldLayoutId id="2147483749" r:id="rId92"/>
    <p:sldLayoutId id="2147483750" r:id="rId93"/>
    <p:sldLayoutId id="2147483751" r:id="rId94"/>
    <p:sldLayoutId id="2147483752" r:id="rId95"/>
    <p:sldLayoutId id="2147483753" r:id="rId96"/>
    <p:sldLayoutId id="2147483754" r:id="rId97"/>
    <p:sldLayoutId id="2147483755" r:id="rId98"/>
    <p:sldLayoutId id="2147483756" r:id="rId99"/>
    <p:sldLayoutId id="2147483757" r:id="rId100"/>
    <p:sldLayoutId id="2147483758" r:id="rId101"/>
    <p:sldLayoutId id="2147483759" r:id="rId102"/>
    <p:sldLayoutId id="2147483760" r:id="rId103"/>
    <p:sldLayoutId id="2147483761" r:id="rId104"/>
    <p:sldLayoutId id="2147483762" r:id="rId105"/>
    <p:sldLayoutId id="2147483763" r:id="rId106"/>
    <p:sldLayoutId id="2147483764" r:id="rId107"/>
    <p:sldLayoutId id="2147483765" r:id="rId108"/>
    <p:sldLayoutId id="2147483766" r:id="rId109"/>
    <p:sldLayoutId id="2147483767" r:id="rId110"/>
    <p:sldLayoutId id="2147483768" r:id="rId111"/>
  </p:sldLayoutIdLst>
  <p:hf hdr="0" ftr="0" dt="0"/>
  <p:txStyles>
    <p:titleStyle>
      <a:lvl1pPr algn="l" defTabSz="1824594" rtl="0" eaLnBrk="1" latinLnBrk="0" hangingPunct="1">
        <a:lnSpc>
          <a:spcPct val="90000"/>
        </a:lnSpc>
        <a:spcBef>
          <a:spcPct val="0"/>
        </a:spcBef>
        <a:buNone/>
        <a:defRPr sz="8780" kern="1200">
          <a:solidFill>
            <a:schemeClr val="tx1"/>
          </a:solidFill>
          <a:latin typeface="+mj-lt"/>
          <a:ea typeface="+mj-ea"/>
          <a:cs typeface="+mj-cs"/>
        </a:defRPr>
      </a:lvl1pPr>
    </p:titleStyle>
    <p:bodyStyle>
      <a:lvl1pPr marL="456148" indent="-456148" algn="l" defTabSz="1824594" rtl="0" eaLnBrk="1" latinLnBrk="0" hangingPunct="1">
        <a:lnSpc>
          <a:spcPct val="90000"/>
        </a:lnSpc>
        <a:spcBef>
          <a:spcPts val="1995"/>
        </a:spcBef>
        <a:buFont typeface="Arial" panose="020B0604020202020204" pitchFamily="34" charset="0"/>
        <a:buChar char="•"/>
        <a:defRPr sz="5587" kern="1200">
          <a:solidFill>
            <a:schemeClr val="tx1"/>
          </a:solidFill>
          <a:latin typeface="+mn-lt"/>
          <a:ea typeface="+mn-ea"/>
          <a:cs typeface="+mn-cs"/>
        </a:defRPr>
      </a:lvl1pPr>
      <a:lvl2pPr marL="1368445" indent="-456148" algn="l" defTabSz="1824594" rtl="0" eaLnBrk="1" latinLnBrk="0" hangingPunct="1">
        <a:lnSpc>
          <a:spcPct val="90000"/>
        </a:lnSpc>
        <a:spcBef>
          <a:spcPts val="998"/>
        </a:spcBef>
        <a:buFont typeface="Arial" panose="020B0604020202020204" pitchFamily="34" charset="0"/>
        <a:buChar char="•"/>
        <a:defRPr sz="4789" kern="1200">
          <a:solidFill>
            <a:schemeClr val="tx1"/>
          </a:solidFill>
          <a:latin typeface="+mn-lt"/>
          <a:ea typeface="+mn-ea"/>
          <a:cs typeface="+mn-cs"/>
        </a:defRPr>
      </a:lvl2pPr>
      <a:lvl3pPr marL="2280742" indent="-456148" algn="l" defTabSz="1824594" rtl="0" eaLnBrk="1" latinLnBrk="0" hangingPunct="1">
        <a:lnSpc>
          <a:spcPct val="90000"/>
        </a:lnSpc>
        <a:spcBef>
          <a:spcPts val="998"/>
        </a:spcBef>
        <a:buFont typeface="Arial" panose="020B0604020202020204" pitchFamily="34" charset="0"/>
        <a:buChar char="•"/>
        <a:defRPr sz="3991" kern="1200">
          <a:solidFill>
            <a:schemeClr val="tx1"/>
          </a:solidFill>
          <a:latin typeface="+mn-lt"/>
          <a:ea typeface="+mn-ea"/>
          <a:cs typeface="+mn-cs"/>
        </a:defRPr>
      </a:lvl3pPr>
      <a:lvl4pPr marL="3193039"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4pPr>
      <a:lvl5pPr marL="4105336"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5pPr>
      <a:lvl6pPr marL="501763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6pPr>
      <a:lvl7pPr marL="5929930"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7pPr>
      <a:lvl8pPr marL="6842227"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8pPr>
      <a:lvl9pPr marL="7754523" indent="-456148" algn="l" defTabSz="1824594" rtl="0" eaLnBrk="1" latinLnBrk="0" hangingPunct="1">
        <a:lnSpc>
          <a:spcPct val="90000"/>
        </a:lnSpc>
        <a:spcBef>
          <a:spcPts val="998"/>
        </a:spcBef>
        <a:buFont typeface="Arial" panose="020B0604020202020204" pitchFamily="34" charset="0"/>
        <a:buChar char="•"/>
        <a:defRPr sz="3592" kern="1200">
          <a:solidFill>
            <a:schemeClr val="tx1"/>
          </a:solidFill>
          <a:latin typeface="+mn-lt"/>
          <a:ea typeface="+mn-ea"/>
          <a:cs typeface="+mn-cs"/>
        </a:defRPr>
      </a:lvl9pPr>
    </p:bodyStyle>
    <p:otherStyle>
      <a:defPPr>
        <a:defRPr lang="en-US"/>
      </a:defPPr>
      <a:lvl1pPr marL="0" algn="l" defTabSz="1824594" rtl="0" eaLnBrk="1" latinLnBrk="0" hangingPunct="1">
        <a:defRPr sz="3592" kern="1200">
          <a:solidFill>
            <a:schemeClr val="tx1"/>
          </a:solidFill>
          <a:latin typeface="+mn-lt"/>
          <a:ea typeface="+mn-ea"/>
          <a:cs typeface="+mn-cs"/>
        </a:defRPr>
      </a:lvl1pPr>
      <a:lvl2pPr marL="912297" algn="l" defTabSz="1824594" rtl="0" eaLnBrk="1" latinLnBrk="0" hangingPunct="1">
        <a:defRPr sz="3592" kern="1200">
          <a:solidFill>
            <a:schemeClr val="tx1"/>
          </a:solidFill>
          <a:latin typeface="+mn-lt"/>
          <a:ea typeface="+mn-ea"/>
          <a:cs typeface="+mn-cs"/>
        </a:defRPr>
      </a:lvl2pPr>
      <a:lvl3pPr marL="1824594" algn="l" defTabSz="1824594" rtl="0" eaLnBrk="1" latinLnBrk="0" hangingPunct="1">
        <a:defRPr sz="3592" kern="1200">
          <a:solidFill>
            <a:schemeClr val="tx1"/>
          </a:solidFill>
          <a:latin typeface="+mn-lt"/>
          <a:ea typeface="+mn-ea"/>
          <a:cs typeface="+mn-cs"/>
        </a:defRPr>
      </a:lvl3pPr>
      <a:lvl4pPr marL="2736891" algn="l" defTabSz="1824594" rtl="0" eaLnBrk="1" latinLnBrk="0" hangingPunct="1">
        <a:defRPr sz="3592" kern="1200">
          <a:solidFill>
            <a:schemeClr val="tx1"/>
          </a:solidFill>
          <a:latin typeface="+mn-lt"/>
          <a:ea typeface="+mn-ea"/>
          <a:cs typeface="+mn-cs"/>
        </a:defRPr>
      </a:lvl4pPr>
      <a:lvl5pPr marL="3649188" algn="l" defTabSz="1824594" rtl="0" eaLnBrk="1" latinLnBrk="0" hangingPunct="1">
        <a:defRPr sz="3592" kern="1200">
          <a:solidFill>
            <a:schemeClr val="tx1"/>
          </a:solidFill>
          <a:latin typeface="+mn-lt"/>
          <a:ea typeface="+mn-ea"/>
          <a:cs typeface="+mn-cs"/>
        </a:defRPr>
      </a:lvl5pPr>
      <a:lvl6pPr marL="4561484" algn="l" defTabSz="1824594" rtl="0" eaLnBrk="1" latinLnBrk="0" hangingPunct="1">
        <a:defRPr sz="3592" kern="1200">
          <a:solidFill>
            <a:schemeClr val="tx1"/>
          </a:solidFill>
          <a:latin typeface="+mn-lt"/>
          <a:ea typeface="+mn-ea"/>
          <a:cs typeface="+mn-cs"/>
        </a:defRPr>
      </a:lvl6pPr>
      <a:lvl7pPr marL="5473781" algn="l" defTabSz="1824594" rtl="0" eaLnBrk="1" latinLnBrk="0" hangingPunct="1">
        <a:defRPr sz="3592" kern="1200">
          <a:solidFill>
            <a:schemeClr val="tx1"/>
          </a:solidFill>
          <a:latin typeface="+mn-lt"/>
          <a:ea typeface="+mn-ea"/>
          <a:cs typeface="+mn-cs"/>
        </a:defRPr>
      </a:lvl7pPr>
      <a:lvl8pPr marL="6386078" algn="l" defTabSz="1824594" rtl="0" eaLnBrk="1" latinLnBrk="0" hangingPunct="1">
        <a:defRPr sz="3592" kern="1200">
          <a:solidFill>
            <a:schemeClr val="tx1"/>
          </a:solidFill>
          <a:latin typeface="+mn-lt"/>
          <a:ea typeface="+mn-ea"/>
          <a:cs typeface="+mn-cs"/>
        </a:defRPr>
      </a:lvl8pPr>
      <a:lvl9pPr marL="7298375" algn="l" defTabSz="1824594" rtl="0" eaLnBrk="1" latinLnBrk="0" hangingPunct="1">
        <a:defRPr sz="359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48" userDrawn="1">
          <p15:clr>
            <a:srgbClr val="F26B43"/>
          </p15:clr>
        </p15:guide>
        <p15:guide id="2" orient="horz" pos="4310" userDrawn="1">
          <p15:clr>
            <a:srgbClr val="F26B43"/>
          </p15:clr>
        </p15:guide>
        <p15:guide id="3" orient="horz" pos="7848" userDrawn="1">
          <p15:clr>
            <a:srgbClr val="F26B43"/>
          </p15:clr>
        </p15:guide>
        <p15:guide id="4" orient="horz" pos="1089" userDrawn="1">
          <p15:clr>
            <a:srgbClr val="F26B43"/>
          </p15:clr>
        </p15:guide>
        <p15:guide id="5" pos="7679" userDrawn="1">
          <p15:clr>
            <a:srgbClr val="F26B43"/>
          </p15:clr>
        </p15:guide>
        <p15:guide id="6" pos="1421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ikhail.io/serverless/coldstarts/aws/" TargetMode="External"/><Relationship Id="rId2" Type="http://schemas.openxmlformats.org/officeDocument/2006/relationships/image" Target="../media/image26.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36.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hyperlink" Target="https://serverless.com/framework/docs/providers/aws/guide/serverless.yml/" TargetMode="External"/><Relationship Id="rId7" Type="http://schemas.openxmlformats.org/officeDocument/2006/relationships/hyperlink" Target="https://mikhail.io/serverless/coldstarts/aws/" TargetMode="External"/><Relationship Id="rId2" Type="http://schemas.openxmlformats.org/officeDocument/2006/relationships/hyperlink" Target="https://serverless.com/" TargetMode="External"/><Relationship Id="rId1" Type="http://schemas.openxmlformats.org/officeDocument/2006/relationships/slideLayout" Target="../slideLayouts/slideLayout69.xml"/><Relationship Id="rId6" Type="http://schemas.openxmlformats.org/officeDocument/2006/relationships/hyperlink" Target="https://github.com/aws/aws-sdk-net/" TargetMode="External"/><Relationship Id="rId5" Type="http://schemas.openxmlformats.org/officeDocument/2006/relationships/hyperlink" Target="https://github.com/aws/aws-lambda-dotnet" TargetMode="External"/><Relationship Id="rId4" Type="http://schemas.openxmlformats.org/officeDocument/2006/relationships/hyperlink" Target="https://docs.aws.amazon.com/lambda/latest/dg/dotnet-programming-model.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a:t>Lambda.NET</a:t>
            </a:r>
            <a:endParaRPr lang="en-US"/>
          </a:p>
        </p:txBody>
      </p:sp>
      <p:sp>
        <p:nvSpPr>
          <p:cNvPr id="3" name="Text Placeholder 2"/>
          <p:cNvSpPr>
            <a:spLocks noGrp="1"/>
          </p:cNvSpPr>
          <p:nvPr>
            <p:ph type="body" sz="quarter" idx="17"/>
          </p:nvPr>
        </p:nvSpPr>
        <p:spPr/>
        <p:txBody>
          <a:bodyPr/>
          <a:lstStyle/>
          <a:p>
            <a:r>
              <a:rPr lang="pl-PL"/>
              <a:t>Michał Baryliński  </a:t>
            </a:r>
            <a:r>
              <a:rPr lang="en-US"/>
              <a:t>·  </a:t>
            </a:r>
            <a:r>
              <a:rPr lang="pl-PL" err="1"/>
              <a:t>Cloud</a:t>
            </a:r>
            <a:r>
              <a:rPr lang="pl-PL"/>
              <a:t> </a:t>
            </a:r>
            <a:r>
              <a:rPr lang="pl-PL" err="1"/>
              <a:t>Engineer</a:t>
            </a:r>
            <a:endParaRPr lang="en-US"/>
          </a:p>
        </p:txBody>
      </p:sp>
      <p:sp>
        <p:nvSpPr>
          <p:cNvPr id="4" name="Text Placeholder 3"/>
          <p:cNvSpPr>
            <a:spLocks noGrp="1"/>
          </p:cNvSpPr>
          <p:nvPr>
            <p:ph type="body" sz="quarter" idx="18"/>
          </p:nvPr>
        </p:nvSpPr>
        <p:spPr/>
        <p:txBody>
          <a:bodyPr/>
          <a:lstStyle/>
          <a:p>
            <a:r>
              <a:rPr lang="pl-PL"/>
              <a:t>AWS Lambda + .NET </a:t>
            </a:r>
            <a:r>
              <a:rPr lang="pl-PL" err="1"/>
              <a:t>Core</a:t>
            </a:r>
            <a:r>
              <a:rPr lang="pl-PL"/>
              <a:t> + </a:t>
            </a:r>
            <a:r>
              <a:rPr lang="pl-PL" err="1"/>
              <a:t>Serverless</a:t>
            </a:r>
            <a:r>
              <a:rPr lang="pl-PL"/>
              <a:t> Framework</a:t>
            </a:r>
            <a:endParaRPr lang="en-US"/>
          </a:p>
        </p:txBody>
      </p:sp>
      <p:sp>
        <p:nvSpPr>
          <p:cNvPr id="5" name="Text Placeholder 4"/>
          <p:cNvSpPr>
            <a:spLocks noGrp="1"/>
          </p:cNvSpPr>
          <p:nvPr>
            <p:ph type="body" sz="quarter" idx="24"/>
          </p:nvPr>
        </p:nvSpPr>
        <p:spPr/>
        <p:txBody>
          <a:bodyPr/>
          <a:lstStyle/>
          <a:p>
            <a:endParaRPr lang="en-US"/>
          </a:p>
        </p:txBody>
      </p:sp>
      <p:sp>
        <p:nvSpPr>
          <p:cNvPr id="6" name="Picture Placeholder 5"/>
          <p:cNvSpPr>
            <a:spLocks noGrp="1"/>
          </p:cNvSpPr>
          <p:nvPr>
            <p:ph type="pic" sz="quarter" idx="16"/>
          </p:nvPr>
        </p:nvSpPr>
        <p:spPr/>
      </p:sp>
    </p:spTree>
    <p:extLst>
      <p:ext uri="{BB962C8B-B14F-4D97-AF65-F5344CB8AC3E}">
        <p14:creationId xmlns:p14="http://schemas.microsoft.com/office/powerpoint/2010/main" val="82830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D20F7E-337C-4114-896E-546B637F771B}"/>
              </a:ext>
            </a:extLst>
          </p:cNvPr>
          <p:cNvPicPr>
            <a:picLocks noChangeAspect="1"/>
          </p:cNvPicPr>
          <p:nvPr/>
        </p:nvPicPr>
        <p:blipFill>
          <a:blip r:embed="rId2"/>
          <a:stretch>
            <a:fillRect/>
          </a:stretch>
        </p:blipFill>
        <p:spPr>
          <a:xfrm>
            <a:off x="5062414" y="2929886"/>
            <a:ext cx="13969552" cy="7885489"/>
          </a:xfrm>
          <a:prstGeom prst="rect">
            <a:avLst/>
          </a:prstGeom>
        </p:spPr>
      </p:pic>
      <p:sp>
        <p:nvSpPr>
          <p:cNvPr id="2" name="Slide Number Placeholder 1"/>
          <p:cNvSpPr>
            <a:spLocks noGrp="1"/>
          </p:cNvSpPr>
          <p:nvPr>
            <p:ph type="sldNum" sz="quarter" idx="4"/>
          </p:nvPr>
        </p:nvSpPr>
        <p:spPr/>
        <p:txBody>
          <a:bodyPr/>
          <a:lstStyle/>
          <a:p>
            <a:fld id="{10BCAB40-950E-BF48-B23C-5B27430E5311}" type="slidenum">
              <a:rPr lang="en-US" smtClean="0"/>
              <a:pPr/>
              <a:t>2</a:t>
            </a:fld>
            <a:endParaRPr lang="en-US"/>
          </a:p>
        </p:txBody>
      </p:sp>
      <p:sp>
        <p:nvSpPr>
          <p:cNvPr id="3" name="Title 2"/>
          <p:cNvSpPr>
            <a:spLocks noGrp="1"/>
          </p:cNvSpPr>
          <p:nvPr>
            <p:ph type="ctrTitle"/>
          </p:nvPr>
        </p:nvSpPr>
        <p:spPr/>
        <p:txBody>
          <a:bodyPr anchor="ctr"/>
          <a:lstStyle/>
          <a:p>
            <a:r>
              <a:rPr lang="pl-PL"/>
              <a:t>Zimne starty, czyli gorący temat</a:t>
            </a:r>
            <a:endParaRPr lang="en-US"/>
          </a:p>
        </p:txBody>
      </p:sp>
      <p:sp>
        <p:nvSpPr>
          <p:cNvPr id="6" name="Rectangle 5">
            <a:extLst>
              <a:ext uri="{FF2B5EF4-FFF2-40B4-BE49-F238E27FC236}">
                <a16:creationId xmlns:a16="http://schemas.microsoft.com/office/drawing/2014/main" id="{639FBE90-9B7E-49EA-96B2-2B94919DBF53}"/>
              </a:ext>
            </a:extLst>
          </p:cNvPr>
          <p:cNvSpPr/>
          <p:nvPr/>
        </p:nvSpPr>
        <p:spPr>
          <a:xfrm>
            <a:off x="7195642" y="11114746"/>
            <a:ext cx="9991133" cy="645882"/>
          </a:xfrm>
          <a:prstGeom prst="rect">
            <a:avLst/>
          </a:prstGeom>
          <a:noFill/>
        </p:spPr>
        <p:txBody>
          <a:bodyPr wrap="none" lIns="91440" tIns="45720" rIns="91440" bIns="45720">
            <a:spAutoFit/>
          </a:bodyPr>
          <a:lstStyle/>
          <a:p>
            <a:pPr algn="ctr"/>
            <a:r>
              <a:rPr lang="pl-PL"/>
              <a:t>Źródło: </a:t>
            </a:r>
            <a:r>
              <a:rPr lang="pl-PL">
                <a:hlinkClick r:id="rId3"/>
              </a:rPr>
              <a:t>https://mikhail.io/serverless/coldstarts/aws/</a:t>
            </a:r>
            <a:endParaRPr lang="en-US"/>
          </a:p>
        </p:txBody>
      </p:sp>
    </p:spTree>
    <p:extLst>
      <p:ext uri="{BB962C8B-B14F-4D97-AF65-F5344CB8AC3E}">
        <p14:creationId xmlns:p14="http://schemas.microsoft.com/office/powerpoint/2010/main" val="41091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3</a:t>
            </a:fld>
            <a:endParaRPr lang="en-US"/>
          </a:p>
        </p:txBody>
      </p:sp>
      <p:sp>
        <p:nvSpPr>
          <p:cNvPr id="3" name="Title 2"/>
          <p:cNvSpPr>
            <a:spLocks noGrp="1"/>
          </p:cNvSpPr>
          <p:nvPr>
            <p:ph type="ctrTitle"/>
          </p:nvPr>
        </p:nvSpPr>
        <p:spPr>
          <a:xfrm>
            <a:off x="1822450" y="1729557"/>
            <a:ext cx="20737513" cy="1200329"/>
          </a:xfrm>
        </p:spPr>
        <p:txBody>
          <a:bodyPr anchor="ctr"/>
          <a:lstStyle/>
          <a:p>
            <a:r>
              <a:rPr lang="pl-PL"/>
              <a:t>Architektura</a:t>
            </a:r>
            <a:endParaRPr lang="en-US"/>
          </a:p>
        </p:txBody>
      </p:sp>
      <p:grpSp>
        <p:nvGrpSpPr>
          <p:cNvPr id="15" name="Group 14">
            <a:extLst>
              <a:ext uri="{FF2B5EF4-FFF2-40B4-BE49-F238E27FC236}">
                <a16:creationId xmlns:a16="http://schemas.microsoft.com/office/drawing/2014/main" id="{78852688-2CF4-40AA-A7DD-CD670FE07743}"/>
              </a:ext>
            </a:extLst>
          </p:cNvPr>
          <p:cNvGrpSpPr/>
          <p:nvPr/>
        </p:nvGrpSpPr>
        <p:grpSpPr>
          <a:xfrm>
            <a:off x="12803919" y="3546029"/>
            <a:ext cx="4336484" cy="2454922"/>
            <a:chOff x="10684654" y="8498309"/>
            <a:chExt cx="2301904" cy="1303128"/>
          </a:xfrm>
        </p:grpSpPr>
        <p:sp>
          <p:nvSpPr>
            <p:cNvPr id="13" name="TextBox 8">
              <a:extLst>
                <a:ext uri="{FF2B5EF4-FFF2-40B4-BE49-F238E27FC236}">
                  <a16:creationId xmlns:a16="http://schemas.microsoft.com/office/drawing/2014/main" id="{D7ECF936-B8F2-B944-B1E5-0DC7D3F9AAB9}"/>
                </a:ext>
              </a:extLst>
            </p:cNvPr>
            <p:cNvSpPr txBox="1"/>
            <p:nvPr/>
          </p:nvSpPr>
          <p:spPr>
            <a:xfrm>
              <a:off x="10684654" y="9229625"/>
              <a:ext cx="2301904" cy="57181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t>AWS Identity and Access Management</a:t>
              </a:r>
            </a:p>
          </p:txBody>
        </p:sp>
        <p:pic>
          <p:nvPicPr>
            <p:cNvPr id="14" name="Graphic 36">
              <a:extLst>
                <a:ext uri="{FF2B5EF4-FFF2-40B4-BE49-F238E27FC236}">
                  <a16:creationId xmlns:a16="http://schemas.microsoft.com/office/drawing/2014/main" id="{0B16542F-4C0D-DE45-99C9-05EC9CD8FE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53946" y="8498309"/>
              <a:ext cx="711200" cy="711200"/>
            </a:xfrm>
            <a:prstGeom prst="rect">
              <a:avLst/>
            </a:prstGeom>
          </p:spPr>
        </p:pic>
      </p:grpSp>
      <p:grpSp>
        <p:nvGrpSpPr>
          <p:cNvPr id="20" name="Group 19">
            <a:extLst>
              <a:ext uri="{FF2B5EF4-FFF2-40B4-BE49-F238E27FC236}">
                <a16:creationId xmlns:a16="http://schemas.microsoft.com/office/drawing/2014/main" id="{F19146F2-53B9-4EED-AC3F-FCB4EC7DE215}"/>
              </a:ext>
            </a:extLst>
          </p:cNvPr>
          <p:cNvGrpSpPr/>
          <p:nvPr/>
        </p:nvGrpSpPr>
        <p:grpSpPr>
          <a:xfrm>
            <a:off x="6418032" y="3574180"/>
            <a:ext cx="4336484" cy="1919618"/>
            <a:chOff x="11040254" y="6332636"/>
            <a:chExt cx="2301904" cy="1018977"/>
          </a:xfrm>
        </p:grpSpPr>
        <p:sp>
          <p:nvSpPr>
            <p:cNvPr id="16" name="TextBox 34">
              <a:extLst>
                <a:ext uri="{FF2B5EF4-FFF2-40B4-BE49-F238E27FC236}">
                  <a16:creationId xmlns:a16="http://schemas.microsoft.com/office/drawing/2014/main" id="{15E56E6E-0E7C-E14A-90F3-EFD2E907FD70}"/>
                </a:ext>
              </a:extLst>
            </p:cNvPr>
            <p:cNvSpPr txBox="1"/>
            <p:nvPr/>
          </p:nvSpPr>
          <p:spPr>
            <a:xfrm>
              <a:off x="11040254" y="7043836"/>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t>AWS Lambda</a:t>
              </a:r>
            </a:p>
          </p:txBody>
        </p:sp>
        <p:pic>
          <p:nvPicPr>
            <p:cNvPr id="17" name="Graphic 44">
              <a:extLst>
                <a:ext uri="{FF2B5EF4-FFF2-40B4-BE49-F238E27FC236}">
                  <a16:creationId xmlns:a16="http://schemas.microsoft.com/office/drawing/2014/main" id="{E2DAEC15-20F6-3647-8A23-EC2BA0B080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35606" y="6332636"/>
              <a:ext cx="711200" cy="711200"/>
            </a:xfrm>
            <a:prstGeom prst="rect">
              <a:avLst/>
            </a:prstGeom>
          </p:spPr>
        </p:pic>
      </p:grpSp>
      <p:grpSp>
        <p:nvGrpSpPr>
          <p:cNvPr id="21" name="Group 20">
            <a:extLst>
              <a:ext uri="{FF2B5EF4-FFF2-40B4-BE49-F238E27FC236}">
                <a16:creationId xmlns:a16="http://schemas.microsoft.com/office/drawing/2014/main" id="{F729C4D0-8390-4196-B650-D566A0C87CCB}"/>
              </a:ext>
            </a:extLst>
          </p:cNvPr>
          <p:cNvGrpSpPr/>
          <p:nvPr/>
        </p:nvGrpSpPr>
        <p:grpSpPr>
          <a:xfrm>
            <a:off x="1750046" y="7750797"/>
            <a:ext cx="4336484" cy="1910600"/>
            <a:chOff x="15068262" y="4479766"/>
            <a:chExt cx="2301904" cy="1014190"/>
          </a:xfrm>
        </p:grpSpPr>
        <p:sp>
          <p:nvSpPr>
            <p:cNvPr id="18" name="TextBox 9">
              <a:extLst>
                <a:ext uri="{FF2B5EF4-FFF2-40B4-BE49-F238E27FC236}">
                  <a16:creationId xmlns:a16="http://schemas.microsoft.com/office/drawing/2014/main" id="{0B311536-12F3-9C40-8153-5AF1A85390A9}"/>
                </a:ext>
              </a:extLst>
            </p:cNvPr>
            <p:cNvSpPr txBox="1"/>
            <p:nvPr/>
          </p:nvSpPr>
          <p:spPr>
            <a:xfrm>
              <a:off x="15068262" y="5186179"/>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t>Amazon DynamoDB</a:t>
              </a:r>
            </a:p>
          </p:txBody>
        </p:sp>
        <p:pic>
          <p:nvPicPr>
            <p:cNvPr id="19" name="Graphic 47">
              <a:extLst>
                <a:ext uri="{FF2B5EF4-FFF2-40B4-BE49-F238E27FC236}">
                  <a16:creationId xmlns:a16="http://schemas.microsoft.com/office/drawing/2014/main" id="{64ACDB4E-B998-9447-845B-246D5827B9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63614" y="4479766"/>
              <a:ext cx="711200" cy="711200"/>
            </a:xfrm>
            <a:prstGeom prst="rect">
              <a:avLst/>
            </a:prstGeom>
          </p:spPr>
        </p:pic>
      </p:grpSp>
      <p:grpSp>
        <p:nvGrpSpPr>
          <p:cNvPr id="24" name="Group 23">
            <a:extLst>
              <a:ext uri="{FF2B5EF4-FFF2-40B4-BE49-F238E27FC236}">
                <a16:creationId xmlns:a16="http://schemas.microsoft.com/office/drawing/2014/main" id="{EFC50209-D342-4FF0-8A8F-C829D2C508DE}"/>
              </a:ext>
            </a:extLst>
          </p:cNvPr>
          <p:cNvGrpSpPr/>
          <p:nvPr/>
        </p:nvGrpSpPr>
        <p:grpSpPr>
          <a:xfrm>
            <a:off x="12894118" y="7291730"/>
            <a:ext cx="4336484" cy="1989563"/>
            <a:chOff x="11040254" y="6314072"/>
            <a:chExt cx="2301904" cy="1056105"/>
          </a:xfrm>
        </p:grpSpPr>
        <p:sp>
          <p:nvSpPr>
            <p:cNvPr id="22" name="TextBox 5">
              <a:extLst>
                <a:ext uri="{FF2B5EF4-FFF2-40B4-BE49-F238E27FC236}">
                  <a16:creationId xmlns:a16="http://schemas.microsoft.com/office/drawing/2014/main" id="{48B11175-8F26-E049-8FCE-A7F653ADEDC5}"/>
                </a:ext>
              </a:extLst>
            </p:cNvPr>
            <p:cNvSpPr txBox="1"/>
            <p:nvPr/>
          </p:nvSpPr>
          <p:spPr>
            <a:xfrm>
              <a:off x="11040254" y="7062400"/>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t>Amazon CloudWatch</a:t>
              </a:r>
            </a:p>
          </p:txBody>
        </p:sp>
        <p:pic>
          <p:nvPicPr>
            <p:cNvPr id="23" name="Graphic 33">
              <a:extLst>
                <a:ext uri="{FF2B5EF4-FFF2-40B4-BE49-F238E27FC236}">
                  <a16:creationId xmlns:a16="http://schemas.microsoft.com/office/drawing/2014/main" id="{E8A76DD7-2470-9240-BE0E-8F1412C59C9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835606" y="6314072"/>
              <a:ext cx="711200" cy="711200"/>
            </a:xfrm>
            <a:prstGeom prst="rect">
              <a:avLst/>
            </a:prstGeom>
          </p:spPr>
        </p:pic>
      </p:grpSp>
      <p:grpSp>
        <p:nvGrpSpPr>
          <p:cNvPr id="30" name="Group 29">
            <a:extLst>
              <a:ext uri="{FF2B5EF4-FFF2-40B4-BE49-F238E27FC236}">
                <a16:creationId xmlns:a16="http://schemas.microsoft.com/office/drawing/2014/main" id="{08DBA069-A484-4CED-80AA-DDEFAC8E6765}"/>
              </a:ext>
            </a:extLst>
          </p:cNvPr>
          <p:cNvGrpSpPr/>
          <p:nvPr/>
        </p:nvGrpSpPr>
        <p:grpSpPr>
          <a:xfrm>
            <a:off x="1775979" y="3546029"/>
            <a:ext cx="4336484" cy="2040966"/>
            <a:chOff x="11040254" y="6300429"/>
            <a:chExt cx="2301904" cy="1083391"/>
          </a:xfrm>
        </p:grpSpPr>
        <p:sp>
          <p:nvSpPr>
            <p:cNvPr id="28" name="TextBox 4">
              <a:extLst>
                <a:ext uri="{FF2B5EF4-FFF2-40B4-BE49-F238E27FC236}">
                  <a16:creationId xmlns:a16="http://schemas.microsoft.com/office/drawing/2014/main" id="{98493F85-0788-B14E-AA06-484C3E93C5D7}"/>
                </a:ext>
              </a:extLst>
            </p:cNvPr>
            <p:cNvSpPr txBox="1"/>
            <p:nvPr/>
          </p:nvSpPr>
          <p:spPr>
            <a:xfrm>
              <a:off x="11040254" y="7076043"/>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t>Amazon API Gateway</a:t>
              </a:r>
            </a:p>
          </p:txBody>
        </p:sp>
        <p:pic>
          <p:nvPicPr>
            <p:cNvPr id="29" name="Graphic 19">
              <a:extLst>
                <a:ext uri="{FF2B5EF4-FFF2-40B4-BE49-F238E27FC236}">
                  <a16:creationId xmlns:a16="http://schemas.microsoft.com/office/drawing/2014/main" id="{E3415E5B-FE82-7A40-8F0B-7A0EC616D16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35606" y="6300429"/>
              <a:ext cx="711200" cy="711200"/>
            </a:xfrm>
            <a:prstGeom prst="rect">
              <a:avLst/>
            </a:prstGeom>
          </p:spPr>
        </p:pic>
      </p:grpSp>
      <p:grpSp>
        <p:nvGrpSpPr>
          <p:cNvPr id="36" name="Group 35">
            <a:extLst>
              <a:ext uri="{FF2B5EF4-FFF2-40B4-BE49-F238E27FC236}">
                <a16:creationId xmlns:a16="http://schemas.microsoft.com/office/drawing/2014/main" id="{5AEFF45F-7E54-45F1-885F-9D76FCE2C8F0}"/>
              </a:ext>
            </a:extLst>
          </p:cNvPr>
          <p:cNvGrpSpPr/>
          <p:nvPr/>
        </p:nvGrpSpPr>
        <p:grpSpPr>
          <a:xfrm>
            <a:off x="7798718" y="7772540"/>
            <a:ext cx="4336484" cy="2417026"/>
            <a:chOff x="11040254" y="6224915"/>
            <a:chExt cx="2301904" cy="1283012"/>
          </a:xfrm>
        </p:grpSpPr>
        <p:pic>
          <p:nvPicPr>
            <p:cNvPr id="34" name="Graphic 71">
              <a:extLst>
                <a:ext uri="{FF2B5EF4-FFF2-40B4-BE49-F238E27FC236}">
                  <a16:creationId xmlns:a16="http://schemas.microsoft.com/office/drawing/2014/main" id="{31D711CB-BE6B-6644-AD61-BCF2CDB2A58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835606" y="6224915"/>
              <a:ext cx="711200" cy="711200"/>
            </a:xfrm>
            <a:prstGeom prst="rect">
              <a:avLst/>
            </a:prstGeom>
          </p:spPr>
        </p:pic>
        <p:sp>
          <p:nvSpPr>
            <p:cNvPr id="35" name="TextBox 75">
              <a:extLst>
                <a:ext uri="{FF2B5EF4-FFF2-40B4-BE49-F238E27FC236}">
                  <a16:creationId xmlns:a16="http://schemas.microsoft.com/office/drawing/2014/main" id="{9ABBCCC2-6A9F-CE45-9C04-D783E79573D6}"/>
                </a:ext>
              </a:extLst>
            </p:cNvPr>
            <p:cNvSpPr txBox="1"/>
            <p:nvPr/>
          </p:nvSpPr>
          <p:spPr>
            <a:xfrm>
              <a:off x="11040254" y="6936115"/>
              <a:ext cx="2301904" cy="57181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t>Amazon Simple Storage Service</a:t>
              </a:r>
            </a:p>
          </p:txBody>
        </p:sp>
      </p:grpSp>
      <p:cxnSp>
        <p:nvCxnSpPr>
          <p:cNvPr id="38" name="Straight Arrow Connector 37">
            <a:extLst>
              <a:ext uri="{FF2B5EF4-FFF2-40B4-BE49-F238E27FC236}">
                <a16:creationId xmlns:a16="http://schemas.microsoft.com/office/drawing/2014/main" id="{5AF9E9AF-2982-4DD4-80C2-907C5AEF7A31}"/>
              </a:ext>
            </a:extLst>
          </p:cNvPr>
          <p:cNvCxnSpPr/>
          <p:nvPr/>
        </p:nvCxnSpPr>
        <p:spPr>
          <a:xfrm>
            <a:off x="4827035" y="4215932"/>
            <a:ext cx="2778934"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3E2B3BA7-EC4A-4B6B-A32F-E5F381D682DD}"/>
              </a:ext>
            </a:extLst>
          </p:cNvPr>
          <p:cNvCxnSpPr>
            <a:cxnSpLocks/>
          </p:cNvCxnSpPr>
          <p:nvPr/>
        </p:nvCxnSpPr>
        <p:spPr>
          <a:xfrm flipH="1">
            <a:off x="4827036" y="5708343"/>
            <a:ext cx="2529211" cy="1928413"/>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47CD95CA-9294-4CAE-914F-2C44E4FE50F5}"/>
              </a:ext>
            </a:extLst>
          </p:cNvPr>
          <p:cNvCxnSpPr>
            <a:cxnSpLocks/>
          </p:cNvCxnSpPr>
          <p:nvPr/>
        </p:nvCxnSpPr>
        <p:spPr>
          <a:xfrm>
            <a:off x="8992440" y="5708343"/>
            <a:ext cx="864195" cy="1759899"/>
          </a:xfrm>
          <a:prstGeom prst="straightConnector1">
            <a:avLst/>
          </a:prstGeom>
          <a:ln w="76200">
            <a:headEnd type="triangle" w="med" len="med"/>
            <a:tailEnd type="triangle"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D055E407-EA24-47AD-BD16-8C1DFA8DD276}"/>
              </a:ext>
            </a:extLst>
          </p:cNvPr>
          <p:cNvCxnSpPr>
            <a:cxnSpLocks/>
          </p:cNvCxnSpPr>
          <p:nvPr/>
        </p:nvCxnSpPr>
        <p:spPr>
          <a:xfrm>
            <a:off x="9753314" y="5077078"/>
            <a:ext cx="4149689" cy="2391164"/>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2ED879D7-0289-41DE-B7E1-B74C03922E89}"/>
              </a:ext>
            </a:extLst>
          </p:cNvPr>
          <p:cNvCxnSpPr>
            <a:cxnSpLocks/>
          </p:cNvCxnSpPr>
          <p:nvPr/>
        </p:nvCxnSpPr>
        <p:spPr>
          <a:xfrm>
            <a:off x="9658980" y="4224445"/>
            <a:ext cx="4097047" cy="0"/>
          </a:xfrm>
          <a:prstGeom prst="straightConnector1">
            <a:avLst/>
          </a:prstGeom>
          <a:ln w="76200">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53" name="Rectangle 52">
            <a:extLst>
              <a:ext uri="{FF2B5EF4-FFF2-40B4-BE49-F238E27FC236}">
                <a16:creationId xmlns:a16="http://schemas.microsoft.com/office/drawing/2014/main" id="{4AEF8988-41E8-478F-A02D-28792D4B0F4C}"/>
              </a:ext>
            </a:extLst>
          </p:cNvPr>
          <p:cNvSpPr/>
          <p:nvPr/>
        </p:nvSpPr>
        <p:spPr>
          <a:xfrm>
            <a:off x="1822450" y="2929886"/>
            <a:ext cx="16129396" cy="7584647"/>
          </a:xfrm>
          <a:prstGeom prst="rect">
            <a:avLst/>
          </a:prstGeom>
          <a:noFill/>
          <a:ln w="7620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grpSp>
        <p:nvGrpSpPr>
          <p:cNvPr id="27" name="Group 26">
            <a:extLst>
              <a:ext uri="{FF2B5EF4-FFF2-40B4-BE49-F238E27FC236}">
                <a16:creationId xmlns:a16="http://schemas.microsoft.com/office/drawing/2014/main" id="{08788D80-18C1-4602-AAA5-B44862934BE5}"/>
              </a:ext>
            </a:extLst>
          </p:cNvPr>
          <p:cNvGrpSpPr/>
          <p:nvPr/>
        </p:nvGrpSpPr>
        <p:grpSpPr>
          <a:xfrm>
            <a:off x="15783604" y="9821112"/>
            <a:ext cx="4336484" cy="1989565"/>
            <a:chOff x="11040254" y="6314072"/>
            <a:chExt cx="2301904" cy="1056106"/>
          </a:xfrm>
        </p:grpSpPr>
        <p:sp>
          <p:nvSpPr>
            <p:cNvPr id="25" name="TextBox 10">
              <a:extLst>
                <a:ext uri="{FF2B5EF4-FFF2-40B4-BE49-F238E27FC236}">
                  <a16:creationId xmlns:a16="http://schemas.microsoft.com/office/drawing/2014/main" id="{5771229C-75C9-7348-A95C-3A8906F62A89}"/>
                </a:ext>
              </a:extLst>
            </p:cNvPr>
            <p:cNvSpPr txBox="1"/>
            <p:nvPr/>
          </p:nvSpPr>
          <p:spPr>
            <a:xfrm>
              <a:off x="11040254" y="7062401"/>
              <a:ext cx="2301904"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a:t>AWS CloudFormation</a:t>
              </a:r>
            </a:p>
          </p:txBody>
        </p:sp>
        <p:pic>
          <p:nvPicPr>
            <p:cNvPr id="26" name="Graphic 47">
              <a:extLst>
                <a:ext uri="{FF2B5EF4-FFF2-40B4-BE49-F238E27FC236}">
                  <a16:creationId xmlns:a16="http://schemas.microsoft.com/office/drawing/2014/main" id="{C9806E1C-231A-A543-A743-816583871F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835606" y="6314072"/>
              <a:ext cx="711200" cy="711200"/>
            </a:xfrm>
            <a:prstGeom prst="rect">
              <a:avLst/>
            </a:prstGeom>
          </p:spPr>
        </p:pic>
      </p:grpSp>
      <p:pic>
        <p:nvPicPr>
          <p:cNvPr id="1030" name="Picture 6" descr="Znalezione obrazy dla zapytania serverless framework">
            <a:extLst>
              <a:ext uri="{FF2B5EF4-FFF2-40B4-BE49-F238E27FC236}">
                <a16:creationId xmlns:a16="http://schemas.microsoft.com/office/drawing/2014/main" id="{7B9B1A0C-EC55-415D-A363-54F13103525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140791" y="5622944"/>
            <a:ext cx="3914775" cy="1162050"/>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a:extLst>
              <a:ext uri="{FF2B5EF4-FFF2-40B4-BE49-F238E27FC236}">
                <a16:creationId xmlns:a16="http://schemas.microsoft.com/office/drawing/2014/main" id="{3B251A1B-5005-4EBE-A97E-E15B70CE0A68}"/>
              </a:ext>
            </a:extLst>
          </p:cNvPr>
          <p:cNvCxnSpPr>
            <a:cxnSpLocks/>
          </p:cNvCxnSpPr>
          <p:nvPr/>
        </p:nvCxnSpPr>
        <p:spPr>
          <a:xfrm flipH="1">
            <a:off x="18991299" y="6722209"/>
            <a:ext cx="2038232" cy="2755843"/>
          </a:xfrm>
          <a:prstGeom prst="straightConnector1">
            <a:avLst/>
          </a:prstGeom>
          <a:ln w="76200">
            <a:prstDash val="sysDot"/>
            <a:tailEnd type="triangle"/>
          </a:ln>
        </p:spPr>
        <p:style>
          <a:lnRef idx="3">
            <a:schemeClr val="dk1"/>
          </a:lnRef>
          <a:fillRef idx="0">
            <a:schemeClr val="dk1"/>
          </a:fillRef>
          <a:effectRef idx="2">
            <a:schemeClr val="dk1"/>
          </a:effectRef>
          <a:fontRef idx="minor">
            <a:schemeClr val="tx1"/>
          </a:fontRef>
        </p:style>
      </p:cxnSp>
      <p:sp>
        <p:nvSpPr>
          <p:cNvPr id="60" name="Rectangle 59">
            <a:extLst>
              <a:ext uri="{FF2B5EF4-FFF2-40B4-BE49-F238E27FC236}">
                <a16:creationId xmlns:a16="http://schemas.microsoft.com/office/drawing/2014/main" id="{FAF23821-1246-441C-92E3-B62631F86A1A}"/>
              </a:ext>
            </a:extLst>
          </p:cNvPr>
          <p:cNvSpPr/>
          <p:nvPr/>
        </p:nvSpPr>
        <p:spPr>
          <a:xfrm>
            <a:off x="6256425" y="6554093"/>
            <a:ext cx="3126469" cy="954107"/>
          </a:xfrm>
          <a:prstGeom prst="rect">
            <a:avLst/>
          </a:prstGeom>
          <a:noFill/>
        </p:spPr>
        <p:txBody>
          <a:bodyPr wrap="square" lIns="91440" tIns="45720" rIns="91440" bIns="45720">
            <a:spAutoFit/>
          </a:bodyPr>
          <a:lstStyle/>
          <a:p>
            <a:r>
              <a:rPr lang="pl-PL" sz="2800" b="0" cap="none" spc="0">
                <a:ln w="0"/>
                <a:solidFill>
                  <a:schemeClr val="tx1"/>
                </a:solidFill>
                <a:effectLst>
                  <a:outerShdw blurRad="38100" dist="19050" dir="2700000" algn="tl" rotWithShape="0">
                    <a:schemeClr val="dk1">
                      <a:alpha val="40000"/>
                    </a:schemeClr>
                  </a:outerShdw>
                </a:effectLst>
              </a:rPr>
              <a:t>AWSSDK.*</a:t>
            </a:r>
          </a:p>
          <a:p>
            <a:r>
              <a:rPr lang="pl-PL" sz="2800">
                <a:ln w="0"/>
                <a:effectLst>
                  <a:outerShdw blurRad="38100" dist="19050" dir="2700000" algn="tl" rotWithShape="0">
                    <a:schemeClr val="dk1">
                      <a:alpha val="40000"/>
                    </a:schemeClr>
                  </a:outerShdw>
                </a:effectLst>
              </a:rPr>
              <a:t>Amazon.Lambda.*</a:t>
            </a:r>
            <a:endParaRPr lang="en-US" sz="2800" b="0" cap="none" spc="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300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3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600" y="5578059"/>
            <a:ext cx="20737513" cy="1754326"/>
          </a:xfrm>
        </p:spPr>
        <p:txBody>
          <a:bodyPr>
            <a:spAutoFit/>
          </a:bodyPr>
          <a:lstStyle/>
          <a:p>
            <a:r>
              <a:rPr lang="pl-PL" err="1"/>
              <a:t>Hands-on</a:t>
            </a:r>
            <a:endParaRPr lang="en-US"/>
          </a:p>
        </p:txBody>
      </p:sp>
      <p:sp>
        <p:nvSpPr>
          <p:cNvPr id="4" name="Text Placeholder 3"/>
          <p:cNvSpPr>
            <a:spLocks noGrp="1"/>
          </p:cNvSpPr>
          <p:nvPr>
            <p:ph type="body" sz="quarter" idx="24"/>
          </p:nvPr>
        </p:nvSpPr>
        <p:spPr/>
        <p:txBody>
          <a:bodyPr/>
          <a:lstStyle/>
          <a:p>
            <a:endParaRPr lang="en-US"/>
          </a:p>
        </p:txBody>
      </p:sp>
      <p:sp>
        <p:nvSpPr>
          <p:cNvPr id="6" name="Text Placeholder 5">
            <a:extLst>
              <a:ext uri="{FF2B5EF4-FFF2-40B4-BE49-F238E27FC236}">
                <a16:creationId xmlns:a16="http://schemas.microsoft.com/office/drawing/2014/main" id="{40FECBCB-218F-4D7B-A9C8-81A89982485A}"/>
              </a:ext>
            </a:extLst>
          </p:cNvPr>
          <p:cNvSpPr>
            <a:spLocks noGrp="1"/>
          </p:cNvSpPr>
          <p:nvPr>
            <p:ph type="body" sz="quarter" idx="18"/>
          </p:nvPr>
        </p:nvSpPr>
        <p:spPr/>
        <p:txBody>
          <a:bodyPr/>
          <a:lstStyle/>
          <a:p>
            <a:r>
              <a:rPr lang="pl-PL" err="1"/>
              <a:t>a.k.a</a:t>
            </a:r>
            <a:r>
              <a:rPr lang="pl-PL"/>
              <a:t>. „show me the </a:t>
            </a:r>
            <a:r>
              <a:rPr lang="pl-PL" err="1"/>
              <a:t>code</a:t>
            </a:r>
            <a:r>
              <a:rPr lang="pl-PL"/>
              <a:t>”</a:t>
            </a:r>
          </a:p>
        </p:txBody>
      </p:sp>
    </p:spTree>
    <p:extLst>
      <p:ext uri="{BB962C8B-B14F-4D97-AF65-F5344CB8AC3E}">
        <p14:creationId xmlns:p14="http://schemas.microsoft.com/office/powerpoint/2010/main" val="36180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1821600" y="1729557"/>
            <a:ext cx="12745869" cy="1842385"/>
          </a:xfrm>
        </p:spPr>
        <p:txBody>
          <a:bodyPr/>
          <a:lstStyle/>
          <a:p>
            <a:r>
              <a:rPr lang="pl-PL"/>
              <a:t>Podsumowanie</a:t>
            </a:r>
            <a:endParaRPr lang="en-US"/>
          </a:p>
        </p:txBody>
      </p:sp>
      <p:sp>
        <p:nvSpPr>
          <p:cNvPr id="10" name="Text Placeholder 9"/>
          <p:cNvSpPr>
            <a:spLocks noGrp="1"/>
          </p:cNvSpPr>
          <p:nvPr>
            <p:ph type="body" sz="quarter" idx="18"/>
          </p:nvPr>
        </p:nvSpPr>
        <p:spPr/>
        <p:txBody>
          <a:bodyPr/>
          <a:lstStyle/>
          <a:p>
            <a:r>
              <a:rPr lang="pl-PL" err="1">
                <a:latin typeface="Consolas" panose="020B0609020204030204" pitchFamily="49" charset="0"/>
              </a:rPr>
              <a:t>sls</a:t>
            </a:r>
            <a:r>
              <a:rPr lang="pl-PL">
                <a:latin typeface="Consolas" panose="020B0609020204030204" pitchFamily="49" charset="0"/>
              </a:rPr>
              <a:t> </a:t>
            </a:r>
            <a:r>
              <a:rPr lang="pl-PL" err="1">
                <a:latin typeface="Consolas" panose="020B0609020204030204" pitchFamily="49" charset="0"/>
              </a:rPr>
              <a:t>create</a:t>
            </a:r>
            <a:endParaRPr lang="en-US">
              <a:latin typeface="Consolas" panose="020B0609020204030204" pitchFamily="49" charset="0"/>
            </a:endParaRPr>
          </a:p>
        </p:txBody>
      </p:sp>
      <p:sp>
        <p:nvSpPr>
          <p:cNvPr id="11" name="Text Placeholder 10"/>
          <p:cNvSpPr>
            <a:spLocks noGrp="1"/>
          </p:cNvSpPr>
          <p:nvPr>
            <p:ph type="body" sz="quarter" idx="19"/>
          </p:nvPr>
        </p:nvSpPr>
        <p:spPr/>
        <p:txBody>
          <a:bodyPr/>
          <a:lstStyle/>
          <a:p>
            <a:r>
              <a:rPr lang="el-GR"/>
              <a:t>λ</a:t>
            </a:r>
            <a:endParaRPr lang="en-US"/>
          </a:p>
        </p:txBody>
      </p:sp>
      <p:sp>
        <p:nvSpPr>
          <p:cNvPr id="12" name="Text Placeholder 11"/>
          <p:cNvSpPr>
            <a:spLocks noGrp="1"/>
          </p:cNvSpPr>
          <p:nvPr>
            <p:ph type="body" sz="quarter" idx="20"/>
          </p:nvPr>
        </p:nvSpPr>
        <p:spPr/>
        <p:txBody>
          <a:bodyPr/>
          <a:lstStyle/>
          <a:p>
            <a:r>
              <a:rPr lang="pl-PL"/>
              <a:t>REST API</a:t>
            </a:r>
            <a:endParaRPr lang="en-US"/>
          </a:p>
        </p:txBody>
      </p:sp>
      <p:sp>
        <p:nvSpPr>
          <p:cNvPr id="13" name="Text Placeholder 12"/>
          <p:cNvSpPr>
            <a:spLocks noGrp="1"/>
          </p:cNvSpPr>
          <p:nvPr>
            <p:ph type="body" sz="quarter" idx="21"/>
          </p:nvPr>
        </p:nvSpPr>
        <p:spPr/>
        <p:txBody>
          <a:bodyPr/>
          <a:lstStyle/>
          <a:p>
            <a:r>
              <a:rPr lang="pl-PL" err="1"/>
              <a:t>DynamoDB</a:t>
            </a:r>
            <a:endParaRPr lang="en-US"/>
          </a:p>
        </p:txBody>
      </p:sp>
      <p:sp>
        <p:nvSpPr>
          <p:cNvPr id="14" name="Text Placeholder 13"/>
          <p:cNvSpPr>
            <a:spLocks noGrp="1"/>
          </p:cNvSpPr>
          <p:nvPr>
            <p:ph type="body" sz="quarter" idx="22"/>
          </p:nvPr>
        </p:nvSpPr>
        <p:spPr/>
        <p:txBody>
          <a:bodyPr/>
          <a:lstStyle/>
          <a:p>
            <a:r>
              <a:rPr lang="pl-PL"/>
              <a:t>S3</a:t>
            </a:r>
            <a:endParaRPr lang="en-US"/>
          </a:p>
        </p:txBody>
      </p:sp>
    </p:spTree>
    <p:extLst>
      <p:ext uri="{BB962C8B-B14F-4D97-AF65-F5344CB8AC3E}">
        <p14:creationId xmlns:p14="http://schemas.microsoft.com/office/powerpoint/2010/main" val="2038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10BCAB40-950E-BF48-B23C-5B27430E5311}" type="slidenum">
              <a:rPr lang="en-US" smtClean="0"/>
              <a:pPr/>
              <a:t>6</a:t>
            </a:fld>
            <a:endParaRPr lang="en-US"/>
          </a:p>
        </p:txBody>
      </p:sp>
      <p:sp>
        <p:nvSpPr>
          <p:cNvPr id="3" name="Title 2"/>
          <p:cNvSpPr>
            <a:spLocks noGrp="1"/>
          </p:cNvSpPr>
          <p:nvPr>
            <p:ph type="ctrTitle"/>
          </p:nvPr>
        </p:nvSpPr>
        <p:spPr/>
        <p:txBody>
          <a:bodyPr anchor="ctr"/>
          <a:lstStyle/>
          <a:p>
            <a:r>
              <a:rPr lang="pl-PL"/>
              <a:t>Słowo o kosztach</a:t>
            </a:r>
            <a:endParaRPr lang="en-US"/>
          </a:p>
        </p:txBody>
      </p:sp>
      <p:sp>
        <p:nvSpPr>
          <p:cNvPr id="4" name="Text Placeholder 3"/>
          <p:cNvSpPr>
            <a:spLocks noGrp="1"/>
          </p:cNvSpPr>
          <p:nvPr>
            <p:ph type="body" sz="quarter" idx="21"/>
          </p:nvPr>
        </p:nvSpPr>
        <p:spPr>
          <a:xfrm>
            <a:off x="2254498" y="3494331"/>
            <a:ext cx="4442400" cy="2123658"/>
          </a:xfrm>
        </p:spPr>
        <p:txBody>
          <a:bodyPr/>
          <a:lstStyle/>
          <a:p>
            <a:r>
              <a:rPr lang="pl-PL">
                <a:solidFill>
                  <a:srgbClr val="141414"/>
                </a:solidFill>
                <a:latin typeface="Arial" charset="0"/>
                <a:ea typeface="Arial" charset="0"/>
                <a:cs typeface="Arial" charset="0"/>
              </a:rPr>
              <a:t>Lambda</a:t>
            </a:r>
            <a:endParaRPr lang="en-US">
              <a:solidFill>
                <a:srgbClr val="141414"/>
              </a:solidFill>
              <a:latin typeface="Arial" charset="0"/>
              <a:ea typeface="Arial" charset="0"/>
              <a:cs typeface="Arial" charset="0"/>
            </a:endParaRPr>
          </a:p>
          <a:p>
            <a:r>
              <a:rPr lang="en-US" sz="2800" b="0">
                <a:solidFill>
                  <a:srgbClr val="141414"/>
                </a:solidFill>
                <a:latin typeface="Arial" charset="0"/>
                <a:ea typeface="Arial" charset="0"/>
                <a:cs typeface="Arial" charset="0"/>
              </a:rPr>
              <a:t>$0.0000166667</a:t>
            </a:r>
            <a:endParaRPr lang="pl-PL" sz="2800" b="0">
              <a:solidFill>
                <a:srgbClr val="141414"/>
              </a:solidFill>
              <a:latin typeface="Arial" charset="0"/>
              <a:ea typeface="Arial" charset="0"/>
              <a:cs typeface="Arial" charset="0"/>
            </a:endParaRPr>
          </a:p>
          <a:p>
            <a:r>
              <a:rPr lang="pl-PL" sz="2800" b="0">
                <a:solidFill>
                  <a:srgbClr val="141414"/>
                </a:solidFill>
                <a:latin typeface="Arial" charset="0"/>
                <a:ea typeface="Arial" charset="0"/>
                <a:cs typeface="Arial" charset="0"/>
              </a:rPr>
              <a:t>	per </a:t>
            </a:r>
            <a:r>
              <a:rPr lang="en-US" sz="2800" b="0">
                <a:solidFill>
                  <a:srgbClr val="141414"/>
                </a:solidFill>
                <a:latin typeface="Arial" charset="0"/>
                <a:ea typeface="Arial" charset="0"/>
                <a:cs typeface="Arial" charset="0"/>
              </a:rPr>
              <a:t>GB-</a:t>
            </a:r>
            <a:r>
              <a:rPr lang="pl-PL" sz="2800" b="0" err="1">
                <a:solidFill>
                  <a:srgbClr val="141414"/>
                </a:solidFill>
                <a:latin typeface="Arial" charset="0"/>
                <a:ea typeface="Arial" charset="0"/>
                <a:cs typeface="Arial" charset="0"/>
              </a:rPr>
              <a:t>second</a:t>
            </a:r>
            <a:endParaRPr lang="pl-PL" sz="2800" b="0">
              <a:solidFill>
                <a:srgbClr val="141414"/>
              </a:solidFill>
              <a:latin typeface="Arial" charset="0"/>
              <a:ea typeface="Arial" charset="0"/>
              <a:cs typeface="Arial" charset="0"/>
            </a:endParaRPr>
          </a:p>
          <a:p>
            <a:endParaRPr lang="pl-PL" sz="2800" b="0">
              <a:solidFill>
                <a:srgbClr val="141414"/>
              </a:solidFill>
              <a:latin typeface="Arial" charset="0"/>
              <a:ea typeface="Arial" charset="0"/>
              <a:cs typeface="Arial" charset="0"/>
            </a:endParaRPr>
          </a:p>
          <a:p>
            <a:r>
              <a:rPr lang="en-US" sz="2800" b="0">
                <a:solidFill>
                  <a:srgbClr val="141414"/>
                </a:solidFill>
                <a:latin typeface="Arial" charset="0"/>
                <a:ea typeface="Arial" charset="0"/>
                <a:cs typeface="Arial" charset="0"/>
              </a:rPr>
              <a:t>$0.20 </a:t>
            </a:r>
            <a:r>
              <a:rPr lang="pl-PL" sz="2800" b="0">
                <a:solidFill>
                  <a:srgbClr val="141414"/>
                </a:solidFill>
                <a:latin typeface="Arial" charset="0"/>
                <a:ea typeface="Arial" charset="0"/>
                <a:cs typeface="Arial" charset="0"/>
              </a:rPr>
              <a:t>per</a:t>
            </a:r>
            <a:r>
              <a:rPr lang="en-US" sz="2800" b="0">
                <a:solidFill>
                  <a:srgbClr val="141414"/>
                </a:solidFill>
                <a:latin typeface="Arial" charset="0"/>
                <a:ea typeface="Arial" charset="0"/>
                <a:cs typeface="Arial" charset="0"/>
              </a:rPr>
              <a:t> 1</a:t>
            </a:r>
            <a:r>
              <a:rPr lang="pl-PL" sz="2800" b="0">
                <a:solidFill>
                  <a:srgbClr val="141414"/>
                </a:solidFill>
                <a:latin typeface="Arial" charset="0"/>
                <a:ea typeface="Arial" charset="0"/>
                <a:cs typeface="Arial" charset="0"/>
              </a:rPr>
              <a:t> milion </a:t>
            </a:r>
            <a:r>
              <a:rPr lang="pl-PL" sz="2800" b="0" err="1">
                <a:solidFill>
                  <a:srgbClr val="141414"/>
                </a:solidFill>
                <a:latin typeface="Arial" charset="0"/>
                <a:ea typeface="Arial" charset="0"/>
                <a:cs typeface="Arial" charset="0"/>
              </a:rPr>
              <a:t>requests</a:t>
            </a:r>
            <a:endParaRPr lang="en-US" sz="2800" b="0">
              <a:solidFill>
                <a:srgbClr val="141414"/>
              </a:solidFill>
              <a:latin typeface="Arial" charset="0"/>
              <a:ea typeface="Arial" charset="0"/>
              <a:cs typeface="Arial" charset="0"/>
            </a:endParaRPr>
          </a:p>
        </p:txBody>
      </p:sp>
      <p:sp>
        <p:nvSpPr>
          <p:cNvPr id="5" name="Text Placeholder 4"/>
          <p:cNvSpPr>
            <a:spLocks noGrp="1"/>
          </p:cNvSpPr>
          <p:nvPr>
            <p:ph type="body" sz="quarter" idx="22"/>
          </p:nvPr>
        </p:nvSpPr>
        <p:spPr>
          <a:xfrm>
            <a:off x="7336800" y="3494331"/>
            <a:ext cx="4442400" cy="2123658"/>
          </a:xfrm>
        </p:spPr>
        <p:txBody>
          <a:bodyPr/>
          <a:lstStyle/>
          <a:p>
            <a:r>
              <a:rPr lang="pl-PL">
                <a:solidFill>
                  <a:srgbClr val="141414"/>
                </a:solidFill>
                <a:latin typeface="Arial" charset="0"/>
                <a:ea typeface="Arial" charset="0"/>
                <a:cs typeface="Arial" charset="0"/>
              </a:rPr>
              <a:t>API Gateway</a:t>
            </a:r>
            <a:endParaRPr lang="en-US">
              <a:solidFill>
                <a:srgbClr val="141414"/>
              </a:solidFill>
              <a:latin typeface="Arial" charset="0"/>
              <a:ea typeface="Arial" charset="0"/>
              <a:cs typeface="Arial" charset="0"/>
            </a:endParaRPr>
          </a:p>
          <a:p>
            <a:r>
              <a:rPr lang="en-US" sz="2800" b="0">
                <a:solidFill>
                  <a:srgbClr val="141414"/>
                </a:solidFill>
                <a:latin typeface="Arial" charset="0"/>
                <a:ea typeface="Arial" charset="0"/>
                <a:cs typeface="Arial" charset="0"/>
              </a:rPr>
              <a:t>$3.70</a:t>
            </a:r>
            <a:r>
              <a:rPr lang="pl-PL" sz="2800" b="0">
                <a:solidFill>
                  <a:srgbClr val="141414"/>
                </a:solidFill>
                <a:latin typeface="Arial" charset="0"/>
                <a:ea typeface="Arial" charset="0"/>
                <a:cs typeface="Arial" charset="0"/>
              </a:rPr>
              <a:t> per 1 milion API </a:t>
            </a:r>
            <a:r>
              <a:rPr lang="pl-PL" sz="2800" b="0" err="1">
                <a:solidFill>
                  <a:srgbClr val="141414"/>
                </a:solidFill>
                <a:latin typeface="Arial" charset="0"/>
                <a:ea typeface="Arial" charset="0"/>
                <a:cs typeface="Arial" charset="0"/>
              </a:rPr>
              <a:t>calls</a:t>
            </a:r>
            <a:endParaRPr lang="pl-PL" sz="2800" b="0">
              <a:solidFill>
                <a:srgbClr val="141414"/>
              </a:solidFill>
              <a:latin typeface="Arial" charset="0"/>
              <a:ea typeface="Arial" charset="0"/>
              <a:cs typeface="Arial" charset="0"/>
            </a:endParaRPr>
          </a:p>
          <a:p>
            <a:endParaRPr lang="pl-PL" sz="2800" b="0">
              <a:solidFill>
                <a:srgbClr val="141414"/>
              </a:solidFill>
              <a:latin typeface="Arial" charset="0"/>
              <a:ea typeface="Arial" charset="0"/>
              <a:cs typeface="Arial" charset="0"/>
            </a:endParaRPr>
          </a:p>
          <a:p>
            <a:r>
              <a:rPr lang="pl-PL" sz="2800" b="0">
                <a:solidFill>
                  <a:srgbClr val="141414"/>
                </a:solidFill>
                <a:latin typeface="Arial" charset="0"/>
                <a:ea typeface="Arial" charset="0"/>
                <a:cs typeface="Arial" charset="0"/>
              </a:rPr>
              <a:t>(</a:t>
            </a:r>
            <a:r>
              <a:rPr lang="pl-PL" sz="2800" b="0" err="1">
                <a:solidFill>
                  <a:srgbClr val="141414"/>
                </a:solidFill>
                <a:latin typeface="Arial" charset="0"/>
                <a:ea typeface="Arial" charset="0"/>
                <a:cs typeface="Arial" charset="0"/>
              </a:rPr>
              <a:t>first</a:t>
            </a:r>
            <a:r>
              <a:rPr lang="pl-PL" sz="2800" b="0">
                <a:solidFill>
                  <a:srgbClr val="141414"/>
                </a:solidFill>
                <a:latin typeface="Arial" charset="0"/>
                <a:ea typeface="Arial" charset="0"/>
                <a:cs typeface="Arial" charset="0"/>
              </a:rPr>
              <a:t> 333 milion)</a:t>
            </a:r>
            <a:endParaRPr lang="en-US" sz="2800" b="0">
              <a:solidFill>
                <a:srgbClr val="141414"/>
              </a:solidFill>
              <a:latin typeface="Arial" charset="0"/>
              <a:ea typeface="Arial" charset="0"/>
              <a:cs typeface="Arial" charset="0"/>
            </a:endParaRPr>
          </a:p>
        </p:txBody>
      </p:sp>
      <p:sp>
        <p:nvSpPr>
          <p:cNvPr id="6" name="Text Placeholder 5"/>
          <p:cNvSpPr>
            <a:spLocks noGrp="1"/>
          </p:cNvSpPr>
          <p:nvPr>
            <p:ph type="body" sz="quarter" idx="23"/>
          </p:nvPr>
        </p:nvSpPr>
        <p:spPr>
          <a:xfrm>
            <a:off x="12790800" y="3494331"/>
            <a:ext cx="4442400" cy="2123658"/>
          </a:xfrm>
        </p:spPr>
        <p:txBody>
          <a:bodyPr/>
          <a:lstStyle/>
          <a:p>
            <a:r>
              <a:rPr lang="pl-PL" err="1">
                <a:solidFill>
                  <a:srgbClr val="141414"/>
                </a:solidFill>
                <a:latin typeface="Arial" charset="0"/>
                <a:ea typeface="Arial" charset="0"/>
                <a:cs typeface="Arial" charset="0"/>
              </a:rPr>
              <a:t>DynamoDB</a:t>
            </a:r>
            <a:endParaRPr lang="pl-PL">
              <a:solidFill>
                <a:srgbClr val="141414"/>
              </a:solidFill>
              <a:latin typeface="Arial" charset="0"/>
              <a:ea typeface="Arial" charset="0"/>
              <a:cs typeface="Arial" charset="0"/>
            </a:endParaRPr>
          </a:p>
          <a:p>
            <a:r>
              <a:rPr lang="en-US" sz="2800" b="0">
                <a:solidFill>
                  <a:srgbClr val="141414"/>
                </a:solidFill>
                <a:latin typeface="Arial" charset="0"/>
                <a:ea typeface="Arial" charset="0"/>
                <a:cs typeface="Arial" charset="0"/>
              </a:rPr>
              <a:t>$0.000793 per WCU</a:t>
            </a:r>
            <a:r>
              <a:rPr lang="pl-PL" sz="2800" b="0">
                <a:solidFill>
                  <a:srgbClr val="141414"/>
                </a:solidFill>
                <a:latin typeface="Arial" charset="0"/>
                <a:ea typeface="Arial" charset="0"/>
                <a:cs typeface="Arial" charset="0"/>
              </a:rPr>
              <a:t>/h</a:t>
            </a:r>
          </a:p>
          <a:p>
            <a:r>
              <a:rPr lang="en-US" sz="2800" b="0">
                <a:solidFill>
                  <a:srgbClr val="141414"/>
                </a:solidFill>
                <a:latin typeface="Arial" charset="0"/>
                <a:ea typeface="Arial" charset="0"/>
                <a:cs typeface="Arial" charset="0"/>
              </a:rPr>
              <a:t>$0.0001586 per RCU</a:t>
            </a:r>
            <a:r>
              <a:rPr lang="pl-PL" sz="2800" b="0">
                <a:solidFill>
                  <a:srgbClr val="141414"/>
                </a:solidFill>
                <a:latin typeface="Arial" charset="0"/>
                <a:ea typeface="Arial" charset="0"/>
                <a:cs typeface="Arial" charset="0"/>
              </a:rPr>
              <a:t>/h</a:t>
            </a:r>
          </a:p>
          <a:p>
            <a:pPr algn="ctr"/>
            <a:r>
              <a:rPr lang="pl-PL" sz="2800" err="1">
                <a:solidFill>
                  <a:srgbClr val="141414"/>
                </a:solidFill>
                <a:latin typeface="Arial" charset="0"/>
                <a:ea typeface="Arial" charset="0"/>
                <a:cs typeface="Arial" charset="0"/>
              </a:rPr>
              <a:t>or</a:t>
            </a:r>
            <a:endParaRPr lang="pl-PL" sz="2800">
              <a:solidFill>
                <a:srgbClr val="141414"/>
              </a:solidFill>
              <a:latin typeface="Arial" charset="0"/>
              <a:ea typeface="Arial" charset="0"/>
              <a:cs typeface="Arial" charset="0"/>
            </a:endParaRPr>
          </a:p>
          <a:p>
            <a:r>
              <a:rPr lang="pl-PL" sz="2800" b="0">
                <a:solidFill>
                  <a:srgbClr val="141414"/>
                </a:solidFill>
                <a:latin typeface="Arial" charset="0"/>
                <a:ea typeface="Arial" charset="0"/>
                <a:cs typeface="Arial" charset="0"/>
              </a:rPr>
              <a:t>$1.525 per milion WRU</a:t>
            </a:r>
          </a:p>
          <a:p>
            <a:r>
              <a:rPr lang="en-US" sz="2800" b="0">
                <a:solidFill>
                  <a:srgbClr val="141414"/>
                </a:solidFill>
                <a:latin typeface="Arial" charset="0"/>
                <a:ea typeface="Arial" charset="0"/>
                <a:cs typeface="Arial" charset="0"/>
              </a:rPr>
              <a:t>$0.305 per million </a:t>
            </a:r>
            <a:r>
              <a:rPr lang="pl-PL" sz="2800" b="0">
                <a:solidFill>
                  <a:srgbClr val="141414"/>
                </a:solidFill>
                <a:latin typeface="Arial" charset="0"/>
                <a:ea typeface="Arial" charset="0"/>
                <a:cs typeface="Arial" charset="0"/>
              </a:rPr>
              <a:t>RRU</a:t>
            </a:r>
          </a:p>
          <a:p>
            <a:pPr algn="ctr"/>
            <a:r>
              <a:rPr lang="pl-PL" sz="2800">
                <a:solidFill>
                  <a:srgbClr val="141414"/>
                </a:solidFill>
                <a:latin typeface="Arial" charset="0"/>
                <a:ea typeface="Arial" charset="0"/>
                <a:cs typeface="Arial" charset="0"/>
              </a:rPr>
              <a:t>+</a:t>
            </a:r>
          </a:p>
          <a:p>
            <a:r>
              <a:rPr lang="en-US" sz="2800" b="0">
                <a:solidFill>
                  <a:srgbClr val="141414"/>
                </a:solidFill>
                <a:latin typeface="Arial" charset="0"/>
                <a:ea typeface="Arial" charset="0"/>
                <a:cs typeface="Arial" charset="0"/>
              </a:rPr>
              <a:t>$0.306 per GB-month</a:t>
            </a:r>
          </a:p>
        </p:txBody>
      </p:sp>
      <p:sp>
        <p:nvSpPr>
          <p:cNvPr id="7" name="Text Placeholder 6"/>
          <p:cNvSpPr>
            <a:spLocks noGrp="1"/>
          </p:cNvSpPr>
          <p:nvPr>
            <p:ph type="body" sz="quarter" idx="24"/>
          </p:nvPr>
        </p:nvSpPr>
        <p:spPr>
          <a:xfrm>
            <a:off x="18093600" y="3494331"/>
            <a:ext cx="4442400" cy="2123658"/>
          </a:xfrm>
        </p:spPr>
        <p:txBody>
          <a:bodyPr/>
          <a:lstStyle/>
          <a:p>
            <a:r>
              <a:rPr lang="pl-PL">
                <a:solidFill>
                  <a:srgbClr val="141414"/>
                </a:solidFill>
                <a:latin typeface="Arial" charset="0"/>
                <a:ea typeface="Arial" charset="0"/>
                <a:cs typeface="Arial" charset="0"/>
              </a:rPr>
              <a:t>S3</a:t>
            </a:r>
            <a:endParaRPr lang="en-US">
              <a:solidFill>
                <a:srgbClr val="141414"/>
              </a:solidFill>
              <a:latin typeface="Arial" charset="0"/>
              <a:ea typeface="Arial" charset="0"/>
              <a:cs typeface="Arial" charset="0"/>
            </a:endParaRPr>
          </a:p>
          <a:p>
            <a:r>
              <a:rPr lang="en-US" sz="2800" b="0">
                <a:solidFill>
                  <a:srgbClr val="141414"/>
                </a:solidFill>
                <a:latin typeface="Arial" charset="0"/>
                <a:ea typeface="Arial" charset="0"/>
                <a:cs typeface="Arial" charset="0"/>
              </a:rPr>
              <a:t>$0.0245 per GB</a:t>
            </a:r>
            <a:r>
              <a:rPr lang="pl-PL" sz="2800" b="0">
                <a:solidFill>
                  <a:srgbClr val="141414"/>
                </a:solidFill>
                <a:latin typeface="Arial" charset="0"/>
                <a:ea typeface="Arial" charset="0"/>
                <a:cs typeface="Arial" charset="0"/>
              </a:rPr>
              <a:t>-</a:t>
            </a:r>
            <a:r>
              <a:rPr lang="pl-PL" sz="2800" b="0" err="1">
                <a:solidFill>
                  <a:srgbClr val="141414"/>
                </a:solidFill>
                <a:latin typeface="Arial" charset="0"/>
                <a:ea typeface="Arial" charset="0"/>
                <a:cs typeface="Arial" charset="0"/>
              </a:rPr>
              <a:t>month</a:t>
            </a:r>
            <a:endParaRPr lang="en-US" sz="2800" b="0">
              <a:solidFill>
                <a:srgbClr val="141414"/>
              </a:solidFill>
              <a:latin typeface="Arial" charset="0"/>
              <a:ea typeface="Arial" charset="0"/>
              <a:cs typeface="Arial" charset="0"/>
            </a:endParaRPr>
          </a:p>
        </p:txBody>
      </p:sp>
      <p:sp>
        <p:nvSpPr>
          <p:cNvPr id="8" name="Text Placeholder 7"/>
          <p:cNvSpPr>
            <a:spLocks noGrp="1"/>
          </p:cNvSpPr>
          <p:nvPr>
            <p:ph type="body" sz="quarter" idx="25"/>
          </p:nvPr>
        </p:nvSpPr>
        <p:spPr>
          <a:xfrm>
            <a:off x="2254102" y="8918808"/>
            <a:ext cx="4442400" cy="2123658"/>
          </a:xfrm>
        </p:spPr>
        <p:txBody>
          <a:bodyPr/>
          <a:lstStyle/>
          <a:p>
            <a:r>
              <a:rPr lang="pl-PL" sz="2800" b="0">
                <a:solidFill>
                  <a:srgbClr val="141414"/>
                </a:solidFill>
                <a:latin typeface="Arial" charset="0"/>
                <a:ea typeface="Arial" charset="0"/>
                <a:cs typeface="Arial" charset="0"/>
              </a:rPr>
              <a:t>400 000 GB-sec / </a:t>
            </a:r>
            <a:r>
              <a:rPr lang="pl-PL" sz="2800" b="0" err="1">
                <a:solidFill>
                  <a:srgbClr val="141414"/>
                </a:solidFill>
                <a:latin typeface="Arial" charset="0"/>
                <a:ea typeface="Arial" charset="0"/>
                <a:cs typeface="Arial" charset="0"/>
              </a:rPr>
              <a:t>month</a:t>
            </a:r>
            <a:endParaRPr lang="pl-PL" sz="2800" b="0">
              <a:solidFill>
                <a:srgbClr val="141414"/>
              </a:solidFill>
              <a:latin typeface="Arial" charset="0"/>
              <a:ea typeface="Arial" charset="0"/>
              <a:cs typeface="Arial" charset="0"/>
            </a:endParaRPr>
          </a:p>
          <a:p>
            <a:endParaRPr lang="pl-PL" sz="2800" b="0">
              <a:solidFill>
                <a:srgbClr val="141414"/>
              </a:solidFill>
              <a:latin typeface="Arial" charset="0"/>
              <a:ea typeface="Arial" charset="0"/>
              <a:cs typeface="Arial" charset="0"/>
            </a:endParaRPr>
          </a:p>
          <a:p>
            <a:r>
              <a:rPr lang="pl-PL" sz="2800" b="0">
                <a:solidFill>
                  <a:srgbClr val="141414"/>
                </a:solidFill>
                <a:latin typeface="Arial" charset="0"/>
                <a:ea typeface="Arial" charset="0"/>
                <a:cs typeface="Arial" charset="0"/>
              </a:rPr>
              <a:t>1 milion </a:t>
            </a:r>
            <a:r>
              <a:rPr lang="pl-PL" sz="2800" b="0" err="1">
                <a:solidFill>
                  <a:srgbClr val="141414"/>
                </a:solidFill>
                <a:latin typeface="Arial" charset="0"/>
                <a:ea typeface="Arial" charset="0"/>
                <a:cs typeface="Arial" charset="0"/>
              </a:rPr>
              <a:t>requests</a:t>
            </a:r>
            <a:endParaRPr lang="en-US" sz="2800" b="0">
              <a:solidFill>
                <a:srgbClr val="141414"/>
              </a:solidFill>
              <a:latin typeface="Arial" charset="0"/>
              <a:ea typeface="Arial" charset="0"/>
              <a:cs typeface="Arial" charset="0"/>
            </a:endParaRPr>
          </a:p>
        </p:txBody>
      </p:sp>
      <p:sp>
        <p:nvSpPr>
          <p:cNvPr id="9" name="Text Placeholder 8"/>
          <p:cNvSpPr>
            <a:spLocks noGrp="1"/>
          </p:cNvSpPr>
          <p:nvPr>
            <p:ph type="body" sz="quarter" idx="26"/>
          </p:nvPr>
        </p:nvSpPr>
        <p:spPr>
          <a:xfrm>
            <a:off x="7337302" y="8966939"/>
            <a:ext cx="4442400" cy="2123658"/>
          </a:xfrm>
        </p:spPr>
        <p:txBody>
          <a:bodyPr/>
          <a:lstStyle/>
          <a:p>
            <a:r>
              <a:rPr lang="pl-PL" sz="2800" b="0">
                <a:solidFill>
                  <a:srgbClr val="141414"/>
                </a:solidFill>
                <a:latin typeface="Arial" charset="0"/>
                <a:ea typeface="Arial" charset="0"/>
                <a:cs typeface="Arial" charset="0"/>
              </a:rPr>
              <a:t>1 milion API </a:t>
            </a:r>
            <a:r>
              <a:rPr lang="pl-PL" sz="2800" b="0" err="1">
                <a:solidFill>
                  <a:srgbClr val="141414"/>
                </a:solidFill>
                <a:latin typeface="Arial" charset="0"/>
                <a:ea typeface="Arial" charset="0"/>
                <a:cs typeface="Arial" charset="0"/>
              </a:rPr>
              <a:t>calls</a:t>
            </a:r>
            <a:r>
              <a:rPr lang="pl-PL" sz="2800" b="0">
                <a:solidFill>
                  <a:srgbClr val="141414"/>
                </a:solidFill>
                <a:latin typeface="Arial" charset="0"/>
                <a:ea typeface="Arial" charset="0"/>
                <a:cs typeface="Arial" charset="0"/>
              </a:rPr>
              <a:t> per </a:t>
            </a:r>
            <a:r>
              <a:rPr lang="pl-PL" sz="2800" b="0" err="1">
                <a:solidFill>
                  <a:srgbClr val="141414"/>
                </a:solidFill>
                <a:latin typeface="Arial" charset="0"/>
                <a:ea typeface="Arial" charset="0"/>
                <a:cs typeface="Arial" charset="0"/>
              </a:rPr>
              <a:t>month</a:t>
            </a:r>
            <a:endParaRPr lang="pl-PL" sz="2800" b="0">
              <a:solidFill>
                <a:srgbClr val="141414"/>
              </a:solidFill>
              <a:latin typeface="Arial" charset="0"/>
              <a:ea typeface="Arial" charset="0"/>
              <a:cs typeface="Arial" charset="0"/>
            </a:endParaRPr>
          </a:p>
          <a:p>
            <a:endParaRPr lang="pl-PL" sz="2800" b="0">
              <a:solidFill>
                <a:srgbClr val="141414"/>
              </a:solidFill>
              <a:latin typeface="Arial" charset="0"/>
              <a:ea typeface="Arial" charset="0"/>
              <a:cs typeface="Arial" charset="0"/>
            </a:endParaRPr>
          </a:p>
          <a:p>
            <a:r>
              <a:rPr lang="pl-PL" sz="2800" b="0">
                <a:solidFill>
                  <a:srgbClr val="141414"/>
                </a:solidFill>
                <a:latin typeface="Arial" charset="0"/>
                <a:ea typeface="Arial" charset="0"/>
                <a:cs typeface="Arial" charset="0"/>
              </a:rPr>
              <a:t>(for 12 </a:t>
            </a:r>
            <a:r>
              <a:rPr lang="pl-PL" sz="2800" b="0" err="1">
                <a:solidFill>
                  <a:srgbClr val="141414"/>
                </a:solidFill>
                <a:latin typeface="Arial" charset="0"/>
                <a:ea typeface="Arial" charset="0"/>
                <a:cs typeface="Arial" charset="0"/>
              </a:rPr>
              <a:t>months</a:t>
            </a:r>
            <a:r>
              <a:rPr lang="pl-PL" sz="2800" b="0">
                <a:solidFill>
                  <a:srgbClr val="141414"/>
                </a:solidFill>
                <a:latin typeface="Arial" charset="0"/>
                <a:ea typeface="Arial" charset="0"/>
                <a:cs typeface="Arial" charset="0"/>
              </a:rPr>
              <a:t>)</a:t>
            </a:r>
            <a:endParaRPr lang="en-US" sz="2800" b="0">
              <a:solidFill>
                <a:srgbClr val="141414"/>
              </a:solidFill>
              <a:latin typeface="Arial" charset="0"/>
              <a:ea typeface="Arial" charset="0"/>
              <a:cs typeface="Arial" charset="0"/>
            </a:endParaRPr>
          </a:p>
        </p:txBody>
      </p:sp>
      <p:sp>
        <p:nvSpPr>
          <p:cNvPr id="10" name="Text Placeholder 9"/>
          <p:cNvSpPr>
            <a:spLocks noGrp="1"/>
          </p:cNvSpPr>
          <p:nvPr>
            <p:ph type="body" sz="quarter" idx="27"/>
          </p:nvPr>
        </p:nvSpPr>
        <p:spPr>
          <a:xfrm>
            <a:off x="12788970" y="8918808"/>
            <a:ext cx="4442400" cy="2123658"/>
          </a:xfrm>
        </p:spPr>
        <p:txBody>
          <a:bodyPr/>
          <a:lstStyle/>
          <a:p>
            <a:r>
              <a:rPr lang="pl-PL" sz="2800" b="0">
                <a:solidFill>
                  <a:srgbClr val="141414"/>
                </a:solidFill>
                <a:latin typeface="Arial" charset="0"/>
                <a:ea typeface="Arial" charset="0"/>
                <a:cs typeface="Arial" charset="0"/>
              </a:rPr>
              <a:t>25 WCU</a:t>
            </a:r>
          </a:p>
          <a:p>
            <a:r>
              <a:rPr lang="pl-PL" sz="2800" b="0">
                <a:solidFill>
                  <a:srgbClr val="141414"/>
                </a:solidFill>
                <a:latin typeface="Arial" charset="0"/>
                <a:ea typeface="Arial" charset="0"/>
                <a:cs typeface="Arial" charset="0"/>
              </a:rPr>
              <a:t>25 RCU</a:t>
            </a:r>
          </a:p>
          <a:p>
            <a:endParaRPr lang="pl-PL" sz="2800" b="0">
              <a:solidFill>
                <a:srgbClr val="141414"/>
              </a:solidFill>
              <a:latin typeface="Arial" charset="0"/>
              <a:ea typeface="Arial" charset="0"/>
              <a:cs typeface="Arial" charset="0"/>
            </a:endParaRPr>
          </a:p>
          <a:p>
            <a:r>
              <a:rPr lang="pl-PL" sz="2800" b="0">
                <a:solidFill>
                  <a:srgbClr val="141414"/>
                </a:solidFill>
                <a:latin typeface="Arial" charset="0"/>
                <a:ea typeface="Arial" charset="0"/>
                <a:cs typeface="Arial" charset="0"/>
              </a:rPr>
              <a:t>25GB</a:t>
            </a:r>
            <a:endParaRPr lang="en-US" sz="2800" b="0">
              <a:solidFill>
                <a:srgbClr val="141414"/>
              </a:solidFill>
              <a:latin typeface="Arial" charset="0"/>
              <a:ea typeface="Arial" charset="0"/>
              <a:cs typeface="Arial" charset="0"/>
            </a:endParaRPr>
          </a:p>
        </p:txBody>
      </p:sp>
      <p:sp>
        <p:nvSpPr>
          <p:cNvPr id="11" name="Text Placeholder 10"/>
          <p:cNvSpPr>
            <a:spLocks noGrp="1"/>
          </p:cNvSpPr>
          <p:nvPr>
            <p:ph type="body" sz="quarter" idx="28"/>
          </p:nvPr>
        </p:nvSpPr>
        <p:spPr>
          <a:xfrm>
            <a:off x="18093204" y="8918808"/>
            <a:ext cx="4442400" cy="2123658"/>
          </a:xfrm>
        </p:spPr>
        <p:txBody>
          <a:bodyPr/>
          <a:lstStyle/>
          <a:p>
            <a:r>
              <a:rPr lang="pl-PL" sz="2800" b="0">
                <a:solidFill>
                  <a:srgbClr val="141414"/>
                </a:solidFill>
                <a:latin typeface="Arial" charset="0"/>
                <a:ea typeface="Arial" charset="0"/>
                <a:cs typeface="Arial" charset="0"/>
              </a:rPr>
              <a:t>5 GB / </a:t>
            </a:r>
            <a:r>
              <a:rPr lang="pl-PL" sz="2800" b="0" err="1">
                <a:solidFill>
                  <a:srgbClr val="141414"/>
                </a:solidFill>
                <a:latin typeface="Arial" charset="0"/>
                <a:ea typeface="Arial" charset="0"/>
                <a:cs typeface="Arial" charset="0"/>
              </a:rPr>
              <a:t>month</a:t>
            </a:r>
            <a:endParaRPr lang="en-US" sz="2800" b="0">
              <a:solidFill>
                <a:srgbClr val="141414"/>
              </a:solidFill>
              <a:latin typeface="Arial" charset="0"/>
              <a:ea typeface="Arial" charset="0"/>
              <a:cs typeface="Arial" charset="0"/>
            </a:endParaRPr>
          </a:p>
        </p:txBody>
      </p:sp>
      <p:sp>
        <p:nvSpPr>
          <p:cNvPr id="12" name="Text Placeholder 11"/>
          <p:cNvSpPr>
            <a:spLocks noGrp="1"/>
          </p:cNvSpPr>
          <p:nvPr>
            <p:ph type="body" sz="quarter" idx="29"/>
          </p:nvPr>
        </p:nvSpPr>
        <p:spPr>
          <a:xfrm>
            <a:off x="1822738" y="3681531"/>
            <a:ext cx="349200" cy="576000"/>
          </a:xfrm>
        </p:spPr>
        <p:txBody>
          <a:bodyPr/>
          <a:lstStyle/>
          <a:p>
            <a:endParaRPr lang="en-US"/>
          </a:p>
        </p:txBody>
      </p:sp>
      <p:sp>
        <p:nvSpPr>
          <p:cNvPr id="13" name="Text Placeholder 12"/>
          <p:cNvSpPr>
            <a:spLocks noGrp="1"/>
          </p:cNvSpPr>
          <p:nvPr>
            <p:ph type="body" sz="quarter" idx="30"/>
          </p:nvPr>
        </p:nvSpPr>
        <p:spPr>
          <a:xfrm>
            <a:off x="6911604" y="3681531"/>
            <a:ext cx="349200" cy="576000"/>
          </a:xfrm>
        </p:spPr>
        <p:txBody>
          <a:bodyPr/>
          <a:lstStyle/>
          <a:p>
            <a:endParaRPr lang="en-US"/>
          </a:p>
        </p:txBody>
      </p:sp>
      <p:sp>
        <p:nvSpPr>
          <p:cNvPr id="14" name="Text Placeholder 13"/>
          <p:cNvSpPr>
            <a:spLocks noGrp="1"/>
          </p:cNvSpPr>
          <p:nvPr>
            <p:ph type="body" sz="quarter" idx="31"/>
          </p:nvPr>
        </p:nvSpPr>
        <p:spPr>
          <a:xfrm>
            <a:off x="12318804" y="3681531"/>
            <a:ext cx="349200" cy="576000"/>
          </a:xfrm>
        </p:spPr>
        <p:txBody>
          <a:bodyPr/>
          <a:lstStyle/>
          <a:p>
            <a:endParaRPr lang="en-US"/>
          </a:p>
        </p:txBody>
      </p:sp>
      <p:sp>
        <p:nvSpPr>
          <p:cNvPr id="15" name="Text Placeholder 14"/>
          <p:cNvSpPr>
            <a:spLocks noGrp="1"/>
          </p:cNvSpPr>
          <p:nvPr>
            <p:ph type="body" sz="quarter" idx="32"/>
          </p:nvPr>
        </p:nvSpPr>
        <p:spPr>
          <a:xfrm>
            <a:off x="17690004" y="3681531"/>
            <a:ext cx="349200" cy="576000"/>
          </a:xfrm>
        </p:spPr>
        <p:txBody>
          <a:bodyPr/>
          <a:lstStyle/>
          <a:p>
            <a:endParaRPr lang="en-US"/>
          </a:p>
        </p:txBody>
      </p:sp>
      <p:cxnSp>
        <p:nvCxnSpPr>
          <p:cNvPr id="21" name="Straight Connector 20">
            <a:extLst>
              <a:ext uri="{FF2B5EF4-FFF2-40B4-BE49-F238E27FC236}">
                <a16:creationId xmlns:a16="http://schemas.microsoft.com/office/drawing/2014/main" id="{71523A25-072E-4C64-BD2A-ABE0461CF8F3}"/>
              </a:ext>
            </a:extLst>
          </p:cNvPr>
          <p:cNvCxnSpPr/>
          <p:nvPr/>
        </p:nvCxnSpPr>
        <p:spPr>
          <a:xfrm>
            <a:off x="1966070" y="8858349"/>
            <a:ext cx="20738304"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C06987E-AE65-472F-8C3A-0B29ED7C30B1}"/>
              </a:ext>
            </a:extLst>
          </p:cNvPr>
          <p:cNvSpPr/>
          <p:nvPr/>
        </p:nvSpPr>
        <p:spPr>
          <a:xfrm>
            <a:off x="11399118" y="8210277"/>
            <a:ext cx="1525802" cy="584775"/>
          </a:xfrm>
          <a:prstGeom prst="rect">
            <a:avLst/>
          </a:prstGeom>
          <a:noFill/>
        </p:spPr>
        <p:txBody>
          <a:bodyPr wrap="none" lIns="91440" tIns="45720" rIns="91440" bIns="45720">
            <a:spAutoFit/>
          </a:bodyPr>
          <a:lstStyle/>
          <a:p>
            <a:pPr algn="ctr"/>
            <a:r>
              <a:rPr lang="pl-PL" sz="3200" err="1">
                <a:ln w="0"/>
                <a:solidFill>
                  <a:schemeClr val="accent2">
                    <a:lumMod val="75000"/>
                  </a:schemeClr>
                </a:solidFill>
                <a:effectLst>
                  <a:outerShdw blurRad="38100" dist="19050" dir="2700000" algn="tl" rotWithShape="0">
                    <a:schemeClr val="dk1">
                      <a:alpha val="40000"/>
                    </a:schemeClr>
                  </a:outerShdw>
                </a:effectLst>
              </a:rPr>
              <a:t>free</a:t>
            </a:r>
            <a:r>
              <a:rPr lang="pl-PL" sz="3200">
                <a:ln w="0"/>
                <a:solidFill>
                  <a:schemeClr val="accent2">
                    <a:lumMod val="75000"/>
                  </a:schemeClr>
                </a:solidFill>
                <a:effectLst>
                  <a:outerShdw blurRad="38100" dist="19050" dir="2700000" algn="tl" rotWithShape="0">
                    <a:schemeClr val="dk1">
                      <a:alpha val="40000"/>
                    </a:schemeClr>
                  </a:outerShdw>
                </a:effectLst>
              </a:rPr>
              <a:t> </a:t>
            </a:r>
            <a:r>
              <a:rPr lang="pl-PL" sz="3200" err="1">
                <a:ln w="0"/>
                <a:solidFill>
                  <a:schemeClr val="accent2">
                    <a:lumMod val="75000"/>
                  </a:schemeClr>
                </a:solidFill>
                <a:effectLst>
                  <a:outerShdw blurRad="38100" dist="19050" dir="2700000" algn="tl" rotWithShape="0">
                    <a:schemeClr val="dk1">
                      <a:alpha val="40000"/>
                    </a:schemeClr>
                  </a:outerShdw>
                </a:effectLst>
              </a:rPr>
              <a:t>tier</a:t>
            </a:r>
            <a:endParaRPr lang="en-US" sz="3200" b="0" cap="none" spc="0">
              <a:ln w="0"/>
              <a:solidFill>
                <a:schemeClr val="accent2">
                  <a:lumMod val="75000"/>
                </a:schemeClr>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395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p:txBody>
          <a:bodyPr anchor="ctr"/>
          <a:lstStyle/>
          <a:p>
            <a:r>
              <a:rPr lang="pl-PL"/>
              <a:t>LINKS</a:t>
            </a:r>
            <a:endParaRPr lang="en-US"/>
          </a:p>
        </p:txBody>
      </p:sp>
      <p:sp>
        <p:nvSpPr>
          <p:cNvPr id="8" name="Text Placeholder 7"/>
          <p:cNvSpPr>
            <a:spLocks noGrp="1"/>
          </p:cNvSpPr>
          <p:nvPr>
            <p:ph type="body" sz="quarter" idx="21"/>
          </p:nvPr>
        </p:nvSpPr>
        <p:spPr/>
        <p:txBody>
          <a:bodyPr anchor="t"/>
          <a:lstStyle/>
          <a:p>
            <a:pPr>
              <a:lnSpc>
                <a:spcPct val="120000"/>
              </a:lnSpc>
              <a:defRPr sz="4800" b="0" spc="-48">
                <a:solidFill>
                  <a:schemeClr val="accent2">
                    <a:hueOff val="-11349316"/>
                    <a:satOff val="-100000"/>
                    <a:lumOff val="-34701"/>
                  </a:schemeClr>
                </a:solidFill>
              </a:defRPr>
            </a:pPr>
            <a:r>
              <a:rPr lang="pl-PL" err="1"/>
              <a:t>Serverless</a:t>
            </a:r>
            <a:r>
              <a:rPr lang="pl-PL"/>
              <a:t> Framework</a:t>
            </a:r>
          </a:p>
          <a:p>
            <a:pPr lvl="1">
              <a:lnSpc>
                <a:spcPct val="120000"/>
              </a:lnSpc>
              <a:defRPr sz="4800" b="0" spc="-48">
                <a:solidFill>
                  <a:schemeClr val="accent2">
                    <a:hueOff val="-11349316"/>
                    <a:satOff val="-100000"/>
                    <a:lumOff val="-34701"/>
                  </a:schemeClr>
                </a:solidFill>
              </a:defRPr>
            </a:pPr>
            <a:r>
              <a:rPr lang="pl-PL" sz="4400">
                <a:hlinkClick r:id="rId2"/>
              </a:rPr>
              <a:t>https://serverless.com/</a:t>
            </a:r>
            <a:endParaRPr lang="pl-PL" sz="4400"/>
          </a:p>
          <a:p>
            <a:pPr lvl="1">
              <a:lnSpc>
                <a:spcPct val="120000"/>
              </a:lnSpc>
              <a:defRPr sz="4800" b="0" spc="-48">
                <a:solidFill>
                  <a:schemeClr val="accent2">
                    <a:hueOff val="-11349316"/>
                    <a:satOff val="-100000"/>
                    <a:lumOff val="-34701"/>
                  </a:schemeClr>
                </a:solidFill>
              </a:defRPr>
            </a:pPr>
            <a:r>
              <a:rPr lang="pl-PL" sz="4400" err="1">
                <a:latin typeface="Consolas" panose="020B0609020204030204" pitchFamily="49" charset="0"/>
              </a:rPr>
              <a:t>npm</a:t>
            </a:r>
            <a:r>
              <a:rPr lang="pl-PL" sz="4400">
                <a:latin typeface="Consolas" panose="020B0609020204030204" pitchFamily="49" charset="0"/>
              </a:rPr>
              <a:t> i –g </a:t>
            </a:r>
            <a:r>
              <a:rPr lang="pl-PL" sz="4400" err="1">
                <a:latin typeface="Consolas" panose="020B0609020204030204" pitchFamily="49" charset="0"/>
              </a:rPr>
              <a:t>serverless</a:t>
            </a:r>
            <a:endParaRPr lang="pl-PL" sz="4400">
              <a:latin typeface="Consolas" panose="020B0609020204030204" pitchFamily="49" charset="0"/>
            </a:endParaRPr>
          </a:p>
          <a:p>
            <a:pPr lvl="1">
              <a:lnSpc>
                <a:spcPct val="120000"/>
              </a:lnSpc>
              <a:defRPr sz="4800" b="0" spc="-48">
                <a:solidFill>
                  <a:schemeClr val="accent2">
                    <a:hueOff val="-11349316"/>
                    <a:satOff val="-100000"/>
                    <a:lumOff val="-34701"/>
                  </a:schemeClr>
                </a:solidFill>
              </a:defRPr>
            </a:pPr>
            <a:r>
              <a:rPr lang="pl-PL" sz="4400"/>
              <a:t>YAML for AWS </a:t>
            </a:r>
            <a:r>
              <a:rPr lang="pl-PL" sz="4400" err="1"/>
              <a:t>reference</a:t>
            </a:r>
            <a:r>
              <a:rPr lang="pl-PL" sz="4400"/>
              <a:t>: </a:t>
            </a:r>
            <a:r>
              <a:rPr lang="pl-PL" sz="4400">
                <a:hlinkClick r:id="rId3"/>
              </a:rPr>
              <a:t>https://serverless.com/framework/docs/providers/aws/guide/serverless.yml/</a:t>
            </a:r>
            <a:endParaRPr lang="pl-PL" sz="4400"/>
          </a:p>
          <a:p>
            <a:pPr>
              <a:lnSpc>
                <a:spcPct val="120000"/>
              </a:lnSpc>
              <a:defRPr sz="4800" b="0" spc="-48">
                <a:solidFill>
                  <a:schemeClr val="accent2">
                    <a:hueOff val="-11349316"/>
                    <a:satOff val="-100000"/>
                    <a:lumOff val="-34701"/>
                  </a:schemeClr>
                </a:solidFill>
              </a:defRPr>
            </a:pPr>
            <a:r>
              <a:rPr lang="pl-PL"/>
              <a:t>.NET </a:t>
            </a:r>
            <a:r>
              <a:rPr lang="pl-PL" err="1"/>
              <a:t>Core</a:t>
            </a:r>
            <a:r>
              <a:rPr lang="pl-PL"/>
              <a:t> on AWS Lambda:</a:t>
            </a:r>
          </a:p>
          <a:p>
            <a:pPr lvl="1">
              <a:lnSpc>
                <a:spcPct val="120000"/>
              </a:lnSpc>
              <a:defRPr sz="4800" b="0" spc="-48">
                <a:solidFill>
                  <a:schemeClr val="accent2">
                    <a:hueOff val="-11349316"/>
                    <a:satOff val="-100000"/>
                    <a:lumOff val="-34701"/>
                  </a:schemeClr>
                </a:solidFill>
              </a:defRPr>
            </a:pPr>
            <a:r>
              <a:rPr lang="pl-PL" sz="4400">
                <a:hlinkClick r:id="rId4"/>
              </a:rPr>
              <a:t>https://docs.aws.amazon.com/lambda/latest/dg/dotnet-programming-model.html</a:t>
            </a:r>
            <a:endParaRPr lang="pl-PL" sz="4400"/>
          </a:p>
          <a:p>
            <a:pPr lvl="1">
              <a:lnSpc>
                <a:spcPct val="120000"/>
              </a:lnSpc>
              <a:defRPr sz="4800" b="0" spc="-48">
                <a:solidFill>
                  <a:schemeClr val="accent2">
                    <a:hueOff val="-11349316"/>
                    <a:satOff val="-100000"/>
                    <a:lumOff val="-34701"/>
                  </a:schemeClr>
                </a:solidFill>
              </a:defRPr>
            </a:pPr>
            <a:r>
              <a:rPr lang="pl-PL" sz="4400">
                <a:hlinkClick r:id="rId5"/>
              </a:rPr>
              <a:t>https://github.com/aws/aws-lambda-dotnet</a:t>
            </a:r>
            <a:endParaRPr lang="pl-PL" sz="4400">
              <a:hlinkClick r:id="rId6"/>
            </a:endParaRPr>
          </a:p>
          <a:p>
            <a:pPr lvl="1">
              <a:lnSpc>
                <a:spcPct val="120000"/>
              </a:lnSpc>
              <a:defRPr sz="4800" b="0" spc="-48">
                <a:solidFill>
                  <a:schemeClr val="accent2">
                    <a:hueOff val="-11349316"/>
                    <a:satOff val="-100000"/>
                    <a:lumOff val="-34701"/>
                  </a:schemeClr>
                </a:solidFill>
              </a:defRPr>
            </a:pPr>
            <a:r>
              <a:rPr lang="pl-PL" sz="4400">
                <a:hlinkClick r:id="rId6"/>
              </a:rPr>
              <a:t>https://github.com/aws/aws-sdk-net/</a:t>
            </a:r>
            <a:endParaRPr lang="pl-PL" sz="4400"/>
          </a:p>
          <a:p>
            <a:pPr lvl="1">
              <a:lnSpc>
                <a:spcPct val="120000"/>
              </a:lnSpc>
              <a:defRPr sz="4800" b="0" spc="-48">
                <a:solidFill>
                  <a:schemeClr val="accent2">
                    <a:hueOff val="-11349316"/>
                    <a:satOff val="-100000"/>
                    <a:lumOff val="-34701"/>
                  </a:schemeClr>
                </a:solidFill>
              </a:defRPr>
            </a:pPr>
            <a:endParaRPr lang="pl-PL" sz="4400"/>
          </a:p>
          <a:p>
            <a:pPr lvl="1">
              <a:lnSpc>
                <a:spcPct val="120000"/>
              </a:lnSpc>
              <a:defRPr sz="4800" b="0" spc="-48">
                <a:solidFill>
                  <a:schemeClr val="accent2">
                    <a:hueOff val="-11349316"/>
                    <a:satOff val="-100000"/>
                    <a:lumOff val="-34701"/>
                  </a:schemeClr>
                </a:solidFill>
              </a:defRPr>
            </a:pPr>
            <a:r>
              <a:rPr lang="pl-PL" sz="4800">
                <a:hlinkClick r:id="rId7"/>
              </a:rPr>
              <a:t>https://mikhail.io/serverless/coldstarts/aws/</a:t>
            </a:r>
            <a:endParaRPr lang="en-US" sz="4400"/>
          </a:p>
        </p:txBody>
      </p:sp>
    </p:spTree>
    <p:extLst>
      <p:ext uri="{BB962C8B-B14F-4D97-AF65-F5344CB8AC3E}">
        <p14:creationId xmlns:p14="http://schemas.microsoft.com/office/powerpoint/2010/main" val="203001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p>
        </p:txBody>
      </p:sp>
      <p:sp>
        <p:nvSpPr>
          <p:cNvPr id="4" name="Text Placeholder 3"/>
          <p:cNvSpPr>
            <a:spLocks noGrp="1"/>
          </p:cNvSpPr>
          <p:nvPr>
            <p:ph type="body" sz="quarter" idx="18"/>
          </p:nvPr>
        </p:nvSpPr>
        <p:spPr/>
        <p:txBody>
          <a:bodyPr/>
          <a:lstStyle/>
          <a:p>
            <a:r>
              <a:rPr lang="en-US"/>
              <a:t>Go visit </a:t>
            </a:r>
            <a:r>
              <a:rPr lang="en-US" err="1"/>
              <a:t>pgs-soft.com</a:t>
            </a:r>
            <a:endParaRPr lang="en-US"/>
          </a:p>
        </p:txBody>
      </p:sp>
    </p:spTree>
    <p:extLst>
      <p:ext uri="{BB962C8B-B14F-4D97-AF65-F5344CB8AC3E}">
        <p14:creationId xmlns:p14="http://schemas.microsoft.com/office/powerpoint/2010/main" val="3882203628"/>
      </p:ext>
    </p:extLst>
  </p:cSld>
  <p:clrMapOvr>
    <a:masterClrMapping/>
  </p:clrMapOvr>
</p:sld>
</file>

<file path=ppt/theme/theme1.xml><?xml version="1.0" encoding="utf-8"?>
<a:theme xmlns:a="http://schemas.openxmlformats.org/drawingml/2006/main" name="PGS Softwar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GS Presentation Template - 16_9_201710.potx  -  Read-Only" id="{E3B57BF8-74B7-4F89-BF47-21EC57266DA3}" vid="{25E4BCAC-1151-496E-B687-9B4FF790BF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A5A0A6BB59036845AD4AA792A4C313B0" ma:contentTypeVersion="5" ma:contentTypeDescription="Utwórz nowy dokument." ma:contentTypeScope="" ma:versionID="0389a55a519ee77b19416b0da236e242">
  <xsd:schema xmlns:xsd="http://www.w3.org/2001/XMLSchema" xmlns:xs="http://www.w3.org/2001/XMLSchema" xmlns:p="http://schemas.microsoft.com/office/2006/metadata/properties" xmlns:ns3="715f1cef-5f64-440c-b716-75417c471fc8" xmlns:ns4="71c0373a-43f1-4549-a23f-668d8ff19433" targetNamespace="http://schemas.microsoft.com/office/2006/metadata/properties" ma:root="true" ma:fieldsID="ce832153afbff7a87b556fc9855e2b5d" ns3:_="" ns4:_="">
    <xsd:import namespace="715f1cef-5f64-440c-b716-75417c471fc8"/>
    <xsd:import namespace="71c0373a-43f1-4549-a23f-668d8ff1943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5f1cef-5f64-440c-b716-75417c471f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1c0373a-43f1-4549-a23f-668d8ff19433" elementFormDefault="qualified">
    <xsd:import namespace="http://schemas.microsoft.com/office/2006/documentManagement/types"/>
    <xsd:import namespace="http://schemas.microsoft.com/office/infopath/2007/PartnerControls"/>
    <xsd:element name="SharedWithUsers" ma:index="10"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Udostępnione dla — szczegóły" ma:internalName="SharedWithDetails" ma:readOnly="true">
      <xsd:simpleType>
        <xsd:restriction base="dms:Note">
          <xsd:maxLength value="255"/>
        </xsd:restriction>
      </xsd:simpleType>
    </xsd:element>
    <xsd:element name="SharingHintHash" ma:index="12"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4F49F6-0CF0-4E6E-9BA8-78197D57ED92}">
  <ds:schemaRefs>
    <ds:schemaRef ds:uri="http://schemas.microsoft.com/sharepoint/v3/contenttype/forms"/>
  </ds:schemaRefs>
</ds:datastoreItem>
</file>

<file path=customXml/itemProps2.xml><?xml version="1.0" encoding="utf-8"?>
<ds:datastoreItem xmlns:ds="http://schemas.openxmlformats.org/officeDocument/2006/customXml" ds:itemID="{29CD9916-C76B-4AD6-ACE2-3DE018372E39}">
  <ds:schemaRefs>
    <ds:schemaRef ds:uri="715f1cef-5f64-440c-b716-75417c471fc8"/>
    <ds:schemaRef ds:uri="71c0373a-43f1-4549-a23f-668d8ff1943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E7E1569-186F-443C-8070-BD9B210F6F01}">
  <ds:schemaRefs>
    <ds:schemaRef ds:uri="715f1cef-5f64-440c-b716-75417c471fc8"/>
    <ds:schemaRef ds:uri="71c0373a-43f1-4549-a23f-668d8ff194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PGS Software Theme</vt:lpstr>
      <vt:lpstr>Lambda.NET</vt:lpstr>
      <vt:lpstr>Zimne starty, czyli gorący temat</vt:lpstr>
      <vt:lpstr>Architektura</vt:lpstr>
      <vt:lpstr>Hands-on</vt:lpstr>
      <vt:lpstr>Podsumowanie</vt:lpstr>
      <vt:lpstr>Słowo o kosztach</vt:lpstr>
      <vt:lpstr>PowerPoint Presentation</vt:lpstr>
      <vt:lpstr>Thank you!</vt:lpstr>
    </vt:vector>
  </TitlesOfParts>
  <Manager/>
  <Company/>
  <LinksUpToDate>false</LinksUpToDate>
  <SharedDoc>false</SharedDoc>
  <HyperlinkBase>https://www.pgs-soft.com/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Krzysztof Piwowar</dc:creator>
  <cp:keywords/>
  <dc:description/>
  <cp:revision>1</cp:revision>
  <dcterms:created xsi:type="dcterms:W3CDTF">2017-10-05T11:16:34Z</dcterms:created>
  <dcterms:modified xsi:type="dcterms:W3CDTF">2019-10-15T14:53:28Z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0x010100A5A0A6BB59036845AD4AA792A4C313B0</vt:lpwstr>
  </property>
</Properties>
</file>