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62" r:id="rId4"/>
    <p:sldId id="263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82" r:id="rId13"/>
    <p:sldId id="277" r:id="rId14"/>
    <p:sldId id="272" r:id="rId15"/>
    <p:sldId id="278" r:id="rId16"/>
    <p:sldId id="274" r:id="rId17"/>
    <p:sldId id="275" r:id="rId18"/>
    <p:sldId id="273" r:id="rId19"/>
    <p:sldId id="276" r:id="rId20"/>
    <p:sldId id="279" r:id="rId21"/>
    <p:sldId id="280" r:id="rId22"/>
    <p:sldId id="281" r:id="rId23"/>
    <p:sldId id="260" r:id="rId24"/>
    <p:sldId id="257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881" autoAdjust="0"/>
  </p:normalViewPr>
  <p:slideViewPr>
    <p:cSldViewPr snapToGrid="0">
      <p:cViewPr varScale="1">
        <p:scale>
          <a:sx n="86" d="100"/>
          <a:sy n="86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21.04.2017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21.04.2017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9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88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646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61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83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1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60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0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40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99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78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889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90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F919BCF-04E3-445F-985C-2FC6D5F1E058}" type="datetime1">
              <a:rPr lang="pl-PL" smtClean="0"/>
              <a:pPr/>
              <a:t>21.04.2017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1B5E00F-D7CC-4BFC-B609-DFDBB51EFC1C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7613049E-24ED-4951-853D-74D5F0E48116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79AC0A2-5BAF-4008-A26D-CE72B61CFF1C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0FA1722-6553-4600-917D-4A8F60001E49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RESPONSE TO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47567727-9A3A-4634-B01D-4AEFDD954793}" type="datetime1">
              <a:rPr lang="pl-PL" smtClean="0"/>
              <a:t>21.04.2017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/>
              <a:t>CLIENT’S LOGO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pl-PL" dirty="0"/>
              <a:t>add contact info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br>
              <a:rPr lang="pl-PL" dirty="0"/>
            </a:br>
            <a:r>
              <a:rPr lang="en-US" dirty="0"/>
              <a:t>Fax: +48 71 79 82 690</a:t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E545D52F-7E34-430E-92C2-B9019C9FE1F8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E9D4C09-B9B9-4E7E-BFE8-6ADDF52275FE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0077F13-65D8-4930-97B4-1922CA4DE32E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4E3E3B9-5522-46DE-93CF-B235F83E0D1C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C968AFDE-34B3-460F-92BC-64A794DCADA8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31B2011-DFDB-4EB9-9E8E-57EDC5F18670}" type="datetime1">
              <a:rPr lang="pl-PL" smtClean="0"/>
              <a:t>21.04.2017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456AA7-E515-4EF0-85AE-2084D3B36FCB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012C8D-EB69-492C-AD3D-9099122954D4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HTML &amp; CSS</a:t>
            </a:r>
            <a:br>
              <a:rPr lang="pl-PL" dirty="0"/>
            </a:br>
            <a:r>
              <a:rPr lang="pl-PL" dirty="0" err="1"/>
              <a:t>Bootstrap</a:t>
            </a:r>
            <a:r>
              <a:rPr lang="pl-PL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&amp; sekcje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  <p:pic>
        <p:nvPicPr>
          <p:cNvPr id="15" name="Symbol zastępczy zawartości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21" y="2100262"/>
            <a:ext cx="5667375" cy="35909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2095499"/>
            <a:ext cx="2948845" cy="35956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4672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b="1" dirty="0"/>
              <a:t>&lt;meta </a:t>
            </a:r>
            <a:r>
              <a:rPr lang="pl-PL" sz="4400" b="1" dirty="0" err="1"/>
              <a:t>charset</a:t>
            </a:r>
            <a:r>
              <a:rPr lang="pl-PL" sz="4400" b="1" dirty="0"/>
              <a:t>="utf-8"&gt; </a:t>
            </a:r>
          </a:p>
          <a:p>
            <a:pPr algn="ctr"/>
            <a:endParaRPr lang="pl-PL" sz="4400" b="1" dirty="0"/>
          </a:p>
          <a:p>
            <a:pPr algn="ctr"/>
            <a:endParaRPr lang="pl-PL" sz="4400" b="1" dirty="0"/>
          </a:p>
          <a:p>
            <a:pPr algn="ctr"/>
            <a:r>
              <a:rPr lang="pl-PL" sz="2400" dirty="0"/>
              <a:t>Zestaw znaków, którego chcemy używać.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 meta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463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814" y="1285850"/>
            <a:ext cx="7513410" cy="4831701"/>
          </a:xfrm>
          <a:prstGeom prst="rect">
            <a:avLst/>
          </a:prstGeom>
        </p:spPr>
      </p:pic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 5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773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Obiektowy model dokumentu</a:t>
            </a:r>
            <a:r>
              <a:rPr lang="pl-PL" dirty="0"/>
              <a:t> (</a:t>
            </a:r>
            <a:r>
              <a:rPr lang="pl-PL" i="1" dirty="0" err="1"/>
              <a:t>Document</a:t>
            </a:r>
            <a:r>
              <a:rPr lang="pl-PL" i="1" dirty="0"/>
              <a:t> Object Model</a:t>
            </a:r>
            <a:r>
              <a:rPr lang="pl-PL" dirty="0"/>
              <a:t>, </a:t>
            </a:r>
            <a:r>
              <a:rPr lang="pl-PL" b="1" dirty="0"/>
              <a:t>DOM</a:t>
            </a:r>
            <a:r>
              <a:rPr lang="pl-PL" dirty="0"/>
              <a:t>) 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0" y="2901087"/>
            <a:ext cx="492133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b="1" dirty="0"/>
              <a:t>&lt;!</a:t>
            </a:r>
            <a:r>
              <a:rPr lang="pl-PL" b="1" dirty="0" err="1"/>
              <a:t>doctype</a:t>
            </a:r>
            <a:r>
              <a:rPr lang="pl-PL" b="1" dirty="0"/>
              <a:t> </a:t>
            </a:r>
            <a:r>
              <a:rPr lang="pl-PL" b="1" dirty="0" err="1"/>
              <a:t>html</a:t>
            </a:r>
            <a:r>
              <a:rPr lang="pl-PL" b="1" dirty="0"/>
              <a:t>&gt;</a:t>
            </a:r>
          </a:p>
          <a:p>
            <a:r>
              <a:rPr lang="pl-PL" b="1" dirty="0"/>
              <a:t>&lt;</a:t>
            </a:r>
            <a:r>
              <a:rPr lang="pl-PL" b="1" dirty="0" err="1"/>
              <a:t>html</a:t>
            </a:r>
            <a:r>
              <a:rPr lang="pl-PL" b="1" dirty="0"/>
              <a:t>&gt;</a:t>
            </a:r>
          </a:p>
          <a:p>
            <a:r>
              <a:rPr lang="pl-PL" b="1" dirty="0"/>
              <a:t>   &lt;</a:t>
            </a:r>
            <a:r>
              <a:rPr lang="pl-PL" b="1" dirty="0" err="1"/>
              <a:t>head</a:t>
            </a:r>
            <a:r>
              <a:rPr lang="pl-PL" b="1" dirty="0"/>
              <a:t>&gt;</a:t>
            </a:r>
          </a:p>
          <a:p>
            <a:r>
              <a:rPr lang="pl-PL" b="1" dirty="0"/>
              <a:t>       &lt;</a:t>
            </a:r>
            <a:r>
              <a:rPr lang="pl-PL" b="1" dirty="0" err="1"/>
              <a:t>title</a:t>
            </a:r>
            <a:r>
              <a:rPr lang="pl-PL" b="1" dirty="0"/>
              <a:t>&gt;Tytuł Strony&lt;/</a:t>
            </a:r>
            <a:r>
              <a:rPr lang="pl-PL" b="1" dirty="0" err="1"/>
              <a:t>title</a:t>
            </a:r>
            <a:r>
              <a:rPr lang="pl-PL" b="1" dirty="0"/>
              <a:t>&gt;</a:t>
            </a:r>
          </a:p>
          <a:p>
            <a:r>
              <a:rPr lang="pl-PL" b="1" dirty="0"/>
              <a:t>   &lt;/</a:t>
            </a:r>
            <a:r>
              <a:rPr lang="pl-PL" b="1" dirty="0" err="1"/>
              <a:t>head</a:t>
            </a:r>
            <a:r>
              <a:rPr lang="pl-PL" b="1" dirty="0"/>
              <a:t>&gt;</a:t>
            </a:r>
          </a:p>
          <a:p>
            <a:r>
              <a:rPr lang="pl-PL" b="1" dirty="0"/>
              <a:t>   &lt;body&gt;</a:t>
            </a:r>
          </a:p>
          <a:p>
            <a:r>
              <a:rPr lang="pl-PL" b="1" dirty="0"/>
              <a:t>       &lt;p&gt;</a:t>
            </a:r>
          </a:p>
          <a:p>
            <a:r>
              <a:rPr lang="pl-PL" b="1" dirty="0"/>
              <a:t>        Tutaj jest &lt;</a:t>
            </a:r>
            <a:r>
              <a:rPr lang="pl-PL" b="1" dirty="0" err="1"/>
              <a:t>strong</a:t>
            </a:r>
            <a:r>
              <a:rPr lang="pl-PL" b="1" dirty="0"/>
              <a:t>&gt;pogrubiony tekst&lt;/</a:t>
            </a:r>
            <a:r>
              <a:rPr lang="pl-PL" b="1" dirty="0" err="1"/>
              <a:t>strong</a:t>
            </a:r>
            <a:r>
              <a:rPr lang="pl-PL" b="1" dirty="0"/>
              <a:t>&gt;</a:t>
            </a:r>
          </a:p>
          <a:p>
            <a:r>
              <a:rPr lang="pl-PL" b="1" dirty="0"/>
              <a:t>       &lt;/p&gt;</a:t>
            </a:r>
          </a:p>
          <a:p>
            <a:r>
              <a:rPr lang="pl-PL" b="1" dirty="0"/>
              <a:t>   &lt;/body&gt;</a:t>
            </a:r>
          </a:p>
          <a:p>
            <a:r>
              <a:rPr lang="pl-PL" b="1" dirty="0"/>
              <a:t>&lt;/</a:t>
            </a:r>
            <a:r>
              <a:rPr lang="pl-PL" b="1" dirty="0" err="1"/>
              <a:t>html</a:t>
            </a:r>
            <a:r>
              <a:rPr lang="pl-PL" b="1" dirty="0"/>
              <a:t>&gt;</a:t>
            </a:r>
          </a:p>
        </p:txBody>
      </p:sp>
      <p:pic>
        <p:nvPicPr>
          <p:cNvPr id="1026" name="Picture 2" descr="Hierarchiczne ułożenie elementów na stron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50" y="2427248"/>
            <a:ext cx="3686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CSS (</a:t>
            </a:r>
            <a:r>
              <a:rPr lang="pl-PL" b="1" dirty="0" err="1"/>
              <a:t>Cascading</a:t>
            </a:r>
            <a:r>
              <a:rPr lang="pl-PL" b="1" dirty="0"/>
              <a:t> Style </a:t>
            </a:r>
            <a:r>
              <a:rPr lang="pl-PL" b="1" dirty="0" err="1"/>
              <a:t>Sheets</a:t>
            </a:r>
            <a:r>
              <a:rPr lang="pl-PL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Kaskadowe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Arkusze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Stylów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323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pl-PL" sz="6600" dirty="0">
                <a:ln>
                  <a:solidFill>
                    <a:schemeClr val="tx1"/>
                  </a:solidFill>
                </a:ln>
                <a:effectLst>
                  <a:glow rad="127000">
                    <a:schemeClr val="accent3">
                      <a:lumMod val="60000"/>
                      <a:lumOff val="40000"/>
                    </a:schemeClr>
                  </a:glow>
                </a:effectLst>
              </a:rPr>
              <a:t>Background-color: </a:t>
            </a:r>
            <a:r>
              <a:rPr lang="pl-PL" sz="6600" dirty="0">
                <a:ln>
                  <a:solidFill>
                    <a:schemeClr val="accent2">
                      <a:lumMod val="75000"/>
                      <a:lumOff val="25000"/>
                    </a:schemeClr>
                  </a:solidFill>
                </a:ln>
                <a:effectLst>
                  <a:glow rad="127000">
                    <a:schemeClr val="tx2">
                      <a:lumMod val="60000"/>
                      <a:lumOff val="40000"/>
                    </a:schemeClr>
                  </a:glow>
                </a:effectLst>
              </a:rPr>
              <a:t>blue;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 err="1"/>
              <a:t>Welcome</a:t>
            </a:r>
            <a:r>
              <a:rPr lang="pl-PL" dirty="0"/>
              <a:t> to PGS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Budowa zasad </a:t>
            </a:r>
            <a:r>
              <a:rPr lang="pl-PL" dirty="0" err="1"/>
              <a:t>css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15</a:t>
            </a:fld>
            <a:endParaRPr lang="pl-PL" dirty="0"/>
          </a:p>
        </p:txBody>
      </p:sp>
      <p:cxnSp>
        <p:nvCxnSpPr>
          <p:cNvPr id="9" name="Łącznik prosty ze strzałką 8"/>
          <p:cNvCxnSpPr/>
          <p:nvPr/>
        </p:nvCxnSpPr>
        <p:spPr>
          <a:xfrm flipV="1">
            <a:off x="2233749" y="3086118"/>
            <a:ext cx="1815737" cy="161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809897" y="4703740"/>
            <a:ext cx="3239589" cy="504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Autofit/>
          </a:bodyPr>
          <a:lstStyle/>
          <a:p>
            <a:r>
              <a:rPr lang="pl-PL" sz="3600" b="1" dirty="0">
                <a:latin typeface="+mn-lt"/>
              </a:rPr>
              <a:t>Własność</a:t>
            </a:r>
          </a:p>
        </p:txBody>
      </p:sp>
      <p:cxnSp>
        <p:nvCxnSpPr>
          <p:cNvPr id="11" name="Łącznik prosty ze strzałką 10"/>
          <p:cNvCxnSpPr>
            <a:cxnSpLocks/>
          </p:cNvCxnSpPr>
          <p:nvPr/>
        </p:nvCxnSpPr>
        <p:spPr>
          <a:xfrm flipH="1" flipV="1">
            <a:off x="9249228" y="3054906"/>
            <a:ext cx="678543" cy="16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8432800" y="4822066"/>
            <a:ext cx="3239589" cy="504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Autofit/>
          </a:bodyPr>
          <a:lstStyle/>
          <a:p>
            <a:r>
              <a:rPr lang="pl-PL" sz="3600" b="1" dirty="0">
                <a:latin typeface="+mn-lt"/>
              </a:rPr>
              <a:t>   Wartość</a:t>
            </a:r>
          </a:p>
        </p:txBody>
      </p:sp>
    </p:spTree>
    <p:extLst>
      <p:ext uri="{BB962C8B-B14F-4D97-AF65-F5344CB8AC3E}">
        <p14:creationId xmlns:p14="http://schemas.microsoft.com/office/powerpoint/2010/main" val="30322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4800" dirty="0"/>
              <a:t>Atrybut </a:t>
            </a:r>
            <a:r>
              <a:rPr lang="pl-PL" sz="4800" b="1" dirty="0">
                <a:solidFill>
                  <a:schemeClr val="tx2">
                    <a:lumMod val="75000"/>
                  </a:schemeClr>
                </a:solidFill>
              </a:rPr>
              <a:t>style= ””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4800" dirty="0"/>
              <a:t>Elementy </a:t>
            </a:r>
            <a:r>
              <a:rPr lang="pl-PL" sz="4800" b="1" dirty="0">
                <a:solidFill>
                  <a:schemeClr val="tx2">
                    <a:lumMod val="75000"/>
                  </a:schemeClr>
                </a:solidFill>
              </a:rPr>
              <a:t>&lt;style&gt;&lt;/style&gt;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4800" b="1" u="sng" dirty="0">
                <a:solidFill>
                  <a:schemeClr val="tx2">
                    <a:lumMod val="75000"/>
                  </a:schemeClr>
                </a:solidFill>
              </a:rPr>
              <a:t>Zewnętrzny plik CSS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CSS na stronę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00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4400" b="1" dirty="0"/>
          </a:p>
          <a:p>
            <a:r>
              <a:rPr lang="en-US" sz="4400" b="1" dirty="0"/>
              <a:t>&lt;head&gt;</a:t>
            </a:r>
          </a:p>
          <a:p>
            <a:r>
              <a:rPr lang="en-US" sz="4400" b="1" dirty="0"/>
              <a:t>    &lt;link </a:t>
            </a:r>
            <a:r>
              <a:rPr lang="en-US" sz="4400" b="1" dirty="0" err="1"/>
              <a:t>rel</a:t>
            </a:r>
            <a:r>
              <a:rPr lang="en-US" sz="4400" b="1" dirty="0"/>
              <a:t>="stylesheet" </a:t>
            </a:r>
            <a:r>
              <a:rPr lang="en-US" sz="4400" b="1" dirty="0" err="1"/>
              <a:t>href</a:t>
            </a:r>
            <a:r>
              <a:rPr lang="en-US" sz="4400" b="1" dirty="0"/>
              <a:t>="</a:t>
            </a:r>
            <a:r>
              <a:rPr lang="en-US" sz="4400" b="1" dirty="0" err="1"/>
              <a:t>css</a:t>
            </a:r>
            <a:r>
              <a:rPr lang="en-US" sz="4400" b="1" dirty="0"/>
              <a:t>/main.css"&gt;</a:t>
            </a:r>
          </a:p>
          <a:p>
            <a:r>
              <a:rPr lang="en-US" sz="4400" b="1" dirty="0"/>
              <a:t>&lt;/head&gt;</a:t>
            </a:r>
            <a:endParaRPr lang="pl-PL" sz="4400" b="1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Zewnętrzny plik </a:t>
            </a:r>
            <a:r>
              <a:rPr lang="pl-PL" dirty="0" err="1"/>
              <a:t>css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940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.</a:t>
            </a:r>
            <a:r>
              <a:rPr lang="pl-PL" i="1" dirty="0"/>
              <a:t>class</a:t>
            </a:r>
          </a:p>
          <a:p>
            <a:r>
              <a:rPr lang="pl-PL" dirty="0"/>
              <a:t>#</a:t>
            </a:r>
            <a:r>
              <a:rPr lang="pl-PL" i="1" dirty="0"/>
              <a:t>id</a:t>
            </a:r>
          </a:p>
          <a:p>
            <a:r>
              <a:rPr lang="pl-PL" dirty="0"/>
              <a:t>element1</a:t>
            </a:r>
          </a:p>
          <a:p>
            <a:r>
              <a:rPr lang="pl-PL" dirty="0"/>
              <a:t>Element1, element2</a:t>
            </a:r>
          </a:p>
          <a:p>
            <a:r>
              <a:rPr lang="pl-PL" dirty="0"/>
              <a:t>Element1 element2</a:t>
            </a:r>
          </a:p>
          <a:p>
            <a:r>
              <a:rPr lang="pl-PL" dirty="0"/>
              <a:t>element1 &gt; element2</a:t>
            </a:r>
          </a:p>
          <a:p>
            <a:r>
              <a:rPr lang="pl-PL" dirty="0"/>
              <a:t>element1 + element2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Selektory CSS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98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http://getbootstrap.com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Bootstrap</a:t>
            </a:r>
            <a:r>
              <a:rPr lang="pl-PL" dirty="0"/>
              <a:t> - framework CSS, rozwijany przez programistów </a:t>
            </a:r>
            <a:r>
              <a:rPr lang="pl-PL" dirty="0" err="1"/>
              <a:t>Twittera</a:t>
            </a:r>
            <a:endParaRPr lang="pl-PL" dirty="0"/>
          </a:p>
          <a:p>
            <a:r>
              <a:rPr lang="pl-PL" dirty="0"/>
              <a:t>(Mark Otto, Jacob Thornton) , wydawany na licencji MIT (</a:t>
            </a:r>
            <a:r>
              <a:rPr lang="pl-PL" i="1" dirty="0"/>
              <a:t>licencja X11)</a:t>
            </a:r>
            <a:r>
              <a:rPr lang="pl-PL" dirty="0"/>
              <a:t>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1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ymbol zastępczy zawartości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87" y="2407444"/>
            <a:ext cx="2658524" cy="245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76" y="2028284"/>
            <a:ext cx="2377967" cy="237796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3061" y="462567"/>
            <a:ext cx="9371024" cy="936000"/>
          </a:xfrm>
        </p:spPr>
        <p:txBody>
          <a:bodyPr/>
          <a:lstStyle/>
          <a:p>
            <a:r>
              <a:rPr lang="pl-PL" dirty="0"/>
              <a:t>Kto.. Bartłomiej Rodak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1026" name="Picture 2" descr="http://www.weka.pwr.wroc.pl/files/w4/logo_w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361" y="4149076"/>
            <a:ext cx="12954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73" y="3834751"/>
            <a:ext cx="1838325" cy="1143000"/>
          </a:xfrm>
          <a:prstGeom prst="rect">
            <a:avLst/>
          </a:prstGeom>
        </p:spPr>
      </p:pic>
      <p:pic>
        <p:nvPicPr>
          <p:cNvPr id="1028" name="Picture 4" descr="https://cu4.uicdn.net/b9b/b9c18bc7f01a037d636030ba93333/webapp/vi-sign-n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623" y="4505093"/>
            <a:ext cx="2428851" cy="23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639887" y="6333893"/>
            <a:ext cx="4983937" cy="4125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0" tIns="108000" rIns="360000" bIns="45720" rtlCol="0" anchor="ctr">
            <a:normAutofit lnSpcReduction="10000"/>
          </a:bodyPr>
          <a:lstStyle/>
          <a:p>
            <a:r>
              <a:rPr lang="pl-PL" b="1" dirty="0">
                <a:latin typeface="+mn-lt"/>
              </a:rPr>
              <a:t>bartlomiej.rodak@outlook.com</a:t>
            </a:r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Ułatwia tworzenie stron internetowych (łatwy w wykorzystaniu)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Dołączone są szablony przycisków, tabel, nawigacji, </a:t>
            </a:r>
            <a:r>
              <a:rPr lang="pl-PL" dirty="0" err="1"/>
              <a:t>modali</a:t>
            </a:r>
            <a:r>
              <a:rPr lang="pl-PL" dirty="0"/>
              <a:t>, </a:t>
            </a:r>
            <a:r>
              <a:rPr lang="pl-PL" dirty="0" err="1"/>
              <a:t>sliderów</a:t>
            </a:r>
            <a:r>
              <a:rPr lang="pl-PL" dirty="0"/>
              <a:t> i wielu innych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Pozawala tworzyć responsywne widoki w przyjemny sposób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646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660" y="1409718"/>
            <a:ext cx="11850197" cy="4194313"/>
          </a:xfrm>
          <a:prstGeom prst="rect">
            <a:avLst/>
          </a:prstGeom>
        </p:spPr>
      </p:pic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Grid</a:t>
            </a:r>
            <a:r>
              <a:rPr lang="pl-PL" dirty="0"/>
              <a:t> system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095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1469812" y="6411041"/>
            <a:ext cx="7028557" cy="442439"/>
          </a:xfrm>
        </p:spPr>
        <p:txBody>
          <a:bodyPr/>
          <a:lstStyle/>
          <a:p>
            <a:r>
              <a:rPr lang="pl-PL" dirty="0" err="1"/>
              <a:t>Welcome</a:t>
            </a:r>
            <a:r>
              <a:rPr lang="pl-PL" dirty="0"/>
              <a:t> to PGS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MOBILE FIRST VS DESKTOP FIRST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22</a:t>
            </a:fld>
            <a:endParaRPr lang="pl-PL" dirty="0"/>
          </a:p>
        </p:txBody>
      </p:sp>
      <p:sp>
        <p:nvSpPr>
          <p:cNvPr id="13" name="Symbol zastępczy zawartości 1"/>
          <p:cNvSpPr txBox="1">
            <a:spLocks/>
          </p:cNvSpPr>
          <p:nvPr/>
        </p:nvSpPr>
        <p:spPr>
          <a:xfrm>
            <a:off x="933061" y="1409718"/>
            <a:ext cx="7369950" cy="4846116"/>
          </a:xfrm>
          <a:prstGeom prst="rect">
            <a:avLst/>
          </a:prstGeom>
        </p:spPr>
        <p:txBody>
          <a:bodyPr vert="horz" lIns="18000" tIns="45720" rIns="18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726"/>
              </a:buClr>
              <a:buSzPct val="100000"/>
              <a:buFont typeface="Calibri Light" panose="020F030202020403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726"/>
              </a:buClr>
              <a:buSzPct val="100000"/>
              <a:buFont typeface="Calibri Light" panose="020F030202020403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726"/>
              </a:buClr>
              <a:buSzPct val="100000"/>
              <a:buFont typeface="Calibri Light" panose="020F030202020403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726"/>
              </a:buClr>
              <a:buSzPct val="100000"/>
              <a:buFont typeface="Calibri Light" panose="020F030202020403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726"/>
              </a:buClr>
              <a:buSzPct val="100000"/>
              <a:buFont typeface="Calibri Light" panose="020F030202020403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/>
              <a:t>Desktop </a:t>
            </a:r>
            <a:r>
              <a:rPr lang="pl-PL" b="1" dirty="0" err="1"/>
              <a:t>first</a:t>
            </a:r>
            <a:r>
              <a:rPr lang="pl-PL" b="1" dirty="0"/>
              <a:t> - </a:t>
            </a:r>
            <a:r>
              <a:rPr lang="pl-PL" b="1" dirty="0" err="1"/>
              <a:t>Graceful</a:t>
            </a:r>
            <a:r>
              <a:rPr lang="pl-PL" b="1" dirty="0"/>
              <a:t> </a:t>
            </a:r>
            <a:r>
              <a:rPr lang="pl-PL" b="1" dirty="0" err="1"/>
              <a:t>degradation</a:t>
            </a: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/>
              <a:t>Mobile </a:t>
            </a:r>
            <a:r>
              <a:rPr lang="pl-PL" b="1" dirty="0" err="1"/>
              <a:t>first</a:t>
            </a:r>
            <a:r>
              <a:rPr lang="pl-PL" b="1" dirty="0"/>
              <a:t> - Progressive Enhancement</a:t>
            </a:r>
          </a:p>
          <a:p>
            <a:endParaRPr lang="pl-PL" dirty="0"/>
          </a:p>
        </p:txBody>
      </p:sp>
      <p:pic>
        <p:nvPicPr>
          <p:cNvPr id="15" name="Picture 6" descr="responsive vs mobile first web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12" y="1999822"/>
            <a:ext cx="5019841" cy="33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4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Dziękuje! Pytania?</a:t>
            </a:r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br>
              <a:rPr lang="pl-PL" dirty="0"/>
            </a:br>
            <a:r>
              <a:rPr lang="en-US" dirty="0"/>
              <a:t>Fax: +48 71 79 82 690</a:t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 dziś zrobimy?</a:t>
            </a:r>
          </a:p>
        </p:txBody>
      </p:sp>
      <p:sp>
        <p:nvSpPr>
          <p:cNvPr id="11" name="Podtytuł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Html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Css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Bootstrap</a:t>
            </a:r>
            <a:r>
              <a:rPr lang="pl-PL" dirty="0"/>
              <a:t> 3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077F13-65D8-4930-97B4-1922CA4DE32E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04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HTML (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err="1"/>
              <a:t>markup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pl-P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Język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Znaczników (&lt;p&gt;)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Hipertekstowy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5D52F-7E34-430E-92C2-B9019C9FE1F8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85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600" dirty="0"/>
              <a:t>&lt;</a:t>
            </a:r>
            <a:r>
              <a:rPr lang="pl-PL" sz="16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pl-PL" sz="16600" dirty="0"/>
              <a:t>&gt;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5D52F-7E34-430E-92C2-B9019C9FE1F8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Znaczniki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02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600" dirty="0"/>
              <a:t>&lt;</a:t>
            </a:r>
            <a:r>
              <a:rPr lang="pl-PL" sz="166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pl-PL" sz="16600" dirty="0"/>
              <a:t>&gt;     &lt;</a:t>
            </a:r>
            <a:r>
              <a:rPr lang="pl-PL" sz="16600" dirty="0">
                <a:solidFill>
                  <a:schemeClr val="tx2">
                    <a:lumMod val="75000"/>
                  </a:schemeClr>
                </a:solidFill>
              </a:rPr>
              <a:t>/p</a:t>
            </a:r>
            <a:r>
              <a:rPr lang="pl-PL" sz="16600" dirty="0"/>
              <a:t>&gt;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 err="1"/>
              <a:t>Welcome</a:t>
            </a:r>
            <a:r>
              <a:rPr lang="pl-PL" dirty="0"/>
              <a:t> to PGS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5D52F-7E34-430E-92C2-B9019C9FE1F8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Znaczniki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045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Notatnik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Notepad</a:t>
            </a:r>
            <a:r>
              <a:rPr lang="pl-PL" dirty="0"/>
              <a:t>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u="sng" dirty="0"/>
              <a:t>Visual Studio </a:t>
            </a:r>
            <a:r>
              <a:rPr lang="pl-PL" u="sng" dirty="0" err="1"/>
              <a:t>Code</a:t>
            </a:r>
            <a:endParaRPr lang="pl-PL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Sublime</a:t>
            </a:r>
            <a:r>
              <a:rPr lang="pl-PL" dirty="0"/>
              <a:t> </a:t>
            </a:r>
            <a:r>
              <a:rPr lang="pl-PL" dirty="0" err="1"/>
              <a:t>Text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…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 err="1"/>
              <a:t>Welcome</a:t>
            </a:r>
            <a:r>
              <a:rPr lang="pl-PL" dirty="0"/>
              <a:t> to PGS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Środowisko?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1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l-PL" sz="8000" b="1" dirty="0"/>
          </a:p>
          <a:p>
            <a:pPr algn="ctr"/>
            <a:r>
              <a:rPr lang="pl-PL" sz="8000" b="1" dirty="0"/>
              <a:t>&lt;!DOCTYPE </a:t>
            </a:r>
            <a:r>
              <a:rPr lang="pl-PL" sz="8000" b="1" dirty="0" err="1"/>
              <a:t>html</a:t>
            </a:r>
            <a:r>
              <a:rPr lang="pl-PL" sz="8000" b="1" dirty="0"/>
              <a:t>&gt;</a:t>
            </a:r>
            <a:endParaRPr lang="pl-PL" sz="80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 err="1"/>
              <a:t>Welcome</a:t>
            </a:r>
            <a:r>
              <a:rPr lang="pl-PL" dirty="0"/>
              <a:t> to PGS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Deklaracja HTML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02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400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pl-PL" sz="4400" b="1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pl-PL" sz="4400" b="1" dirty="0">
                <a:solidFill>
                  <a:schemeClr val="tx2">
                    <a:lumMod val="75000"/>
                  </a:schemeClr>
                </a:solidFill>
              </a:rPr>
              <a:t>&gt;  </a:t>
            </a:r>
            <a:r>
              <a:rPr lang="pl-PL" sz="4400" b="1" dirty="0"/>
              <a:t>- deklarację języka, w którym dokument zostanie napisany.</a:t>
            </a:r>
          </a:p>
          <a:p>
            <a:r>
              <a:rPr lang="pl-PL" sz="4400" b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pl-PL" sz="4400" b="1" dirty="0" err="1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pl-PL" sz="44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pl-PL" sz="4400" b="1" dirty="0"/>
              <a:t>- opisuje ustawienia dokumentu </a:t>
            </a:r>
            <a:r>
              <a:rPr lang="pl-PL" sz="4400" b="1" dirty="0" err="1"/>
              <a:t>html</a:t>
            </a:r>
            <a:r>
              <a:rPr lang="pl-PL" sz="4400" b="1" dirty="0"/>
              <a:t>.</a:t>
            </a:r>
          </a:p>
          <a:p>
            <a:r>
              <a:rPr lang="pl-PL" sz="4400" b="1" dirty="0">
                <a:solidFill>
                  <a:schemeClr val="tx2">
                    <a:lumMod val="75000"/>
                  </a:schemeClr>
                </a:solidFill>
              </a:rPr>
              <a:t>&lt;body&gt; </a:t>
            </a:r>
            <a:r>
              <a:rPr lang="pl-PL" sz="4400" b="1" dirty="0"/>
              <a:t>- treść strony internetowej.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Welcome to PGS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CC8EB-A853-464B-BC91-87AB0F24F20C}" type="datetime1">
              <a:rPr lang="pl-PL" smtClean="0"/>
              <a:t>21.04.2017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znaczniki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49690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446</TotalTime>
  <Words>444</Words>
  <Application>Microsoft Office PowerPoint</Application>
  <PresentationFormat>Panoramiczny</PresentationFormat>
  <Paragraphs>178</Paragraphs>
  <Slides>24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HTML &amp; CSS Bootstrap 3</vt:lpstr>
      <vt:lpstr>Kto.. Bartłomiej Rodak</vt:lpstr>
      <vt:lpstr>Co dziś zrobimy?</vt:lpstr>
      <vt:lpstr>HTML</vt:lpstr>
      <vt:lpstr>Znaczniki</vt:lpstr>
      <vt:lpstr>Znaczniki</vt:lpstr>
      <vt:lpstr>Środowisko?</vt:lpstr>
      <vt:lpstr>Deklaracja HTML</vt:lpstr>
      <vt:lpstr>Podstawowe znaczniki</vt:lpstr>
      <vt:lpstr>Struktura &amp; sekcje</vt:lpstr>
      <vt:lpstr>Element meta</vt:lpstr>
      <vt:lpstr>HTML 5</vt:lpstr>
      <vt:lpstr>DOM</vt:lpstr>
      <vt:lpstr>CSS</vt:lpstr>
      <vt:lpstr>Budowa zasad css</vt:lpstr>
      <vt:lpstr>Dodawanie CSS na stronę</vt:lpstr>
      <vt:lpstr>Zewnętrzny plik css</vt:lpstr>
      <vt:lpstr>Selektory CSS</vt:lpstr>
      <vt:lpstr>Bootstrap</vt:lpstr>
      <vt:lpstr>Bootstrap</vt:lpstr>
      <vt:lpstr>Grid system</vt:lpstr>
      <vt:lpstr>MOBILE FIRST VS DESKTOP FIRST</vt:lpstr>
      <vt:lpstr>Dziękuje! Pytania?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create your presentation</dc:title>
  <dc:creator>Bartek</dc:creator>
  <cp:lastModifiedBy>Bartek</cp:lastModifiedBy>
  <cp:revision>25</cp:revision>
  <dcterms:created xsi:type="dcterms:W3CDTF">2017-02-28T20:02:50Z</dcterms:created>
  <dcterms:modified xsi:type="dcterms:W3CDTF">2017-04-21T17:51:44Z</dcterms:modified>
</cp:coreProperties>
</file>