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6" r:id="rId4"/>
    <p:sldId id="267" r:id="rId5"/>
    <p:sldId id="268" r:id="rId6"/>
    <p:sldId id="264" r:id="rId7"/>
    <p:sldId id="265" r:id="rId8"/>
    <p:sldId id="260" r:id="rId9"/>
    <p:sldId id="25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21.03.2017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21.03.2017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F919BCF-04E3-445F-985C-2FC6D5F1E058}" type="datetime1">
              <a:rPr lang="pl-PL" smtClean="0"/>
              <a:pPr/>
              <a:t>21.03.2017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1B5E00F-D7CC-4BFC-B609-DFDBB51EFC1C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613049E-24ED-4951-853D-74D5F0E48116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79AC0A2-5BAF-4008-A26D-CE72B61CFF1C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0FA1722-6553-4600-917D-4A8F60001E49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RESPONSE TO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47567727-9A3A-4634-B01D-4AEFDD954793}" type="datetime1">
              <a:rPr lang="pl-PL" smtClean="0"/>
              <a:t>21.03.2017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/>
              <a:t>CLIENT’S LOGO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pl-PL" dirty="0"/>
              <a:t>add contact info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Fax: +48 71 79 82 690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E545D52F-7E34-430E-92C2-B9019C9FE1F8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DDCC8EB-A853-464B-BC91-87AB0F24F20C}" type="datetime1">
              <a:rPr lang="pl-PL" smtClean="0"/>
              <a:t>21.03.2017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E9D4C09-B9B9-4E7E-BFE8-6ADDF52275FE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0077F13-65D8-4930-97B4-1922CA4DE32E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4E3E3B9-5522-46DE-93CF-B235F83E0D1C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C968AFDE-34B3-460F-92BC-64A794DCADA8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31B2011-DFDB-4EB9-9E8E-57EDC5F18670}" type="datetime1">
              <a:rPr lang="pl-PL" smtClean="0"/>
              <a:t>21.03.2017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456AA7-E515-4EF0-85AE-2084D3B36FCB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Uporządkowanie kodu aplikacji, wprowadzenie architektury warstwowej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012C8D-EB69-492C-AD3D-9099122954D4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Kurs ASP.NET MVC</a:t>
            </a:r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Kurs ASP.NET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 - przypomnienie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1026" name="Picture 2" descr="Znalezione obrazy dla zapytania asp.net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93" y="1633740"/>
            <a:ext cx="7652425" cy="43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404243" y="6049926"/>
            <a:ext cx="8145075" cy="3656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Autofit/>
          </a:bodyPr>
          <a:lstStyle/>
          <a:p>
            <a:r>
              <a:rPr lang="pl-PL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Materiał ze strony: https://channel9.msdn.com/Series/Introduction-to-ASP-NET-MVC/01</a:t>
            </a:r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Architektura trójwarstwowa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88" y="1876425"/>
            <a:ext cx="3786712" cy="4038600"/>
          </a:xfrm>
        </p:spPr>
      </p:pic>
    </p:spTree>
    <p:extLst>
      <p:ext uri="{BB962C8B-B14F-4D97-AF65-F5344CB8AC3E}">
        <p14:creationId xmlns:p14="http://schemas.microsoft.com/office/powerpoint/2010/main" val="39379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Architektura trójwarstwowa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88" y="1876425"/>
            <a:ext cx="3786712" cy="4038600"/>
          </a:xfrm>
        </p:spPr>
      </p:pic>
    </p:spTree>
    <p:extLst>
      <p:ext uri="{BB962C8B-B14F-4D97-AF65-F5344CB8AC3E}">
        <p14:creationId xmlns:p14="http://schemas.microsoft.com/office/powerpoint/2010/main" val="380040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Welcome to PGS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Architektura trójwarstwowa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94" y="1876425"/>
            <a:ext cx="6507099" cy="4038600"/>
          </a:xfrm>
        </p:spPr>
      </p:pic>
    </p:spTree>
    <p:extLst>
      <p:ext uri="{BB962C8B-B14F-4D97-AF65-F5344CB8AC3E}">
        <p14:creationId xmlns:p14="http://schemas.microsoft.com/office/powerpoint/2010/main" val="369765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15" y="1409718"/>
            <a:ext cx="5605620" cy="5005843"/>
          </a:xfrm>
        </p:spPr>
      </p:pic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Kurs ASP.NET MVC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Obiekty transferowe – DTO - </a:t>
            </a:r>
            <a:r>
              <a:rPr lang="pl-PL" dirty="0" err="1"/>
              <a:t>ViewModel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526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Przenieśmy to do naszej aplikacji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Kurs ASP.NET MVC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13049E-24ED-4951-853D-74D5F0E48116}" type="datetime1">
              <a:rPr lang="pl-PL" smtClean="0"/>
              <a:t>21.03.2017</a:t>
            </a:fld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9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Fax: +48 71 79 82 690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1896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94</TotalTime>
  <Words>84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Kurs ASP.NET MVC</vt:lpstr>
      <vt:lpstr>Wzorzec MVC - przypomnienie</vt:lpstr>
      <vt:lpstr>Architektura trójwarstwowa</vt:lpstr>
      <vt:lpstr>Architektura trójwarstwowa</vt:lpstr>
      <vt:lpstr>Architektura trójwarstwowa</vt:lpstr>
      <vt:lpstr>Obiekty transferowe – DTO - ViewModel</vt:lpstr>
      <vt:lpstr>Przenieśmy to do naszej aplikacji</vt:lpstr>
      <vt:lpstr>Dziękuję za uwagę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create your presentation</dc:title>
  <dc:creator>Student 209962</dc:creator>
  <cp:lastModifiedBy>Karol Nizialek (PGS Software)</cp:lastModifiedBy>
  <cp:revision>12</cp:revision>
  <dcterms:created xsi:type="dcterms:W3CDTF">2017-03-19T17:57:52Z</dcterms:created>
  <dcterms:modified xsi:type="dcterms:W3CDTF">2017-03-21T16:55:26Z</dcterms:modified>
</cp:coreProperties>
</file>