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4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36979-A2B4-47E5-A291-B28A33AF9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C59EAA-981A-4DA9-819F-0F64090C4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E4F209-9C36-44A3-BD70-58149C7E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423F-0AAD-4670-BB92-E0748A76D370}" type="datetimeFigureOut">
              <a:rPr lang="de-DE" smtClean="0"/>
              <a:t>10.10.23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E220C5-C316-449F-80AF-BFD3B644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5B5EF6-2CEB-421F-9E0D-D8FC0A25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F1FE-0614-4CA1-94C3-FE57286A8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20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02793-24FB-4AF9-B606-A7D88F7E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491570-EAEC-43FD-9A59-3F010A05F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9E052D-2394-4BB8-AC52-C64A3591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423F-0AAD-4670-BB92-E0748A76D370}" type="datetimeFigureOut">
              <a:rPr lang="de-DE" smtClean="0"/>
              <a:t>10.10.23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284313-E6D0-4ED2-966C-50C758AD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033EE7-9ABB-4DEC-B6C5-997E451E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F1FE-0614-4CA1-94C3-FE57286A8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33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51ED81E-B6BB-4451-B0CE-3237BCEBF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41D6F6-CC2C-4565-9745-2D3C43E6F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3B5E73-B503-4C73-A909-B428E0B9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423F-0AAD-4670-BB92-E0748A76D370}" type="datetimeFigureOut">
              <a:rPr lang="de-DE" smtClean="0"/>
              <a:t>10.10.23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7F294F-50E4-4706-98B2-40BE6455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E39267-FA27-4FCD-8F8B-339B983D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F1FE-0614-4CA1-94C3-FE57286A8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63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11581-CE22-4CC4-98FB-6FD9AF40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50A1B1-D1BD-4E2F-8709-F6A461E97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11EDB0-2E66-4C8E-A00B-C768CB10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423F-0AAD-4670-BB92-E0748A76D370}" type="datetimeFigureOut">
              <a:rPr lang="de-DE" smtClean="0"/>
              <a:t>10.10.23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75CD3A-4902-4340-8E3F-0590703A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761CE4-72CC-45B9-84F3-4499206B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F1FE-0614-4CA1-94C3-FE57286A8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26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CD1EC-962F-4E28-A2B3-D85212DE1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EAB629-E2E1-446A-92C0-B507596EE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79B608-9D92-4AF3-B142-532BA75C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423F-0AAD-4670-BB92-E0748A76D370}" type="datetimeFigureOut">
              <a:rPr lang="de-DE" smtClean="0"/>
              <a:t>10.10.23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AF799C-067F-401E-B2A9-A3361C3C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4DB2FD-54EF-4DB5-88C4-B2D14E93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F1FE-0614-4CA1-94C3-FE57286A8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56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77D83-529D-4B1A-91A4-FCBDB0A1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77F7BA-4B3C-4CE9-891E-1A49657D0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B54B6E-59C2-449E-A068-E78D98C2A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9ACE61-F94B-4F73-B0E2-CCDDFD8C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423F-0AAD-4670-BB92-E0748A76D370}" type="datetimeFigureOut">
              <a:rPr lang="de-DE" smtClean="0"/>
              <a:t>10.10.23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329DFF-C346-4545-A5B9-12F4A98B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912749-67C1-45EB-8676-A06F1B2B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F1FE-0614-4CA1-94C3-FE57286A8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92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F1A40-1BB8-4010-A1D8-69883E6E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4C13AE-61E4-4AA4-9FB2-1821196EE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8295C6-CA8F-4C74-A195-915931AA0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E2E7EC-759C-473E-89BC-DDC093CA4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A09FAF8-3AED-42B7-A33F-92D610F8F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1A0F03-FD4C-48CA-80BE-243B5BCA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423F-0AAD-4670-BB92-E0748A76D370}" type="datetimeFigureOut">
              <a:rPr lang="de-DE" smtClean="0"/>
              <a:t>10.10.23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52F7EC6-BA22-42BE-B4C2-56B3DC55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0005E2-A5E9-4C2E-BB5F-4F1AD6D0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F1FE-0614-4CA1-94C3-FE57286A8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10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494FC-09A3-430B-8D45-E3F50F02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F6C952-7D1D-4A0F-B936-D83B8312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423F-0AAD-4670-BB92-E0748A76D370}" type="datetimeFigureOut">
              <a:rPr lang="de-DE" smtClean="0"/>
              <a:t>10.10.23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B8B39B-293E-4E02-80A4-47CA77091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B677C9-AC77-4A71-9AFC-41E8344F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F1FE-0614-4CA1-94C3-FE57286A8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84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621BCE-1FF9-4C0B-9F49-4BD6DEBB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423F-0AAD-4670-BB92-E0748A76D370}" type="datetimeFigureOut">
              <a:rPr lang="de-DE" smtClean="0"/>
              <a:t>10.10.23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DA6E2FA-1ADF-4BB0-992D-84208B33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2D6208-1271-427E-937C-2FDFE50E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F1FE-0614-4CA1-94C3-FE57286A8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71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998B5-1594-4C27-8EB5-95393E56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69840A-DBD9-4344-AA5F-14C95085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13A1FE-5937-41B8-A680-666F79C14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56EFD3-9CB0-4039-A645-F7F149579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423F-0AAD-4670-BB92-E0748A76D370}" type="datetimeFigureOut">
              <a:rPr lang="de-DE" smtClean="0"/>
              <a:t>10.10.23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F809F5-BE37-42F5-BF61-1FCA204D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EDDC4D-D1C9-401F-AAB4-F746DEE5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F1FE-0614-4CA1-94C3-FE57286A8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33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1D90C-E2CF-460A-812A-AB521951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B6DF1D6-FE65-4D17-94B4-8A4D290BC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4DB813-7848-4E53-955D-375AC1973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C5F7A5-4A82-4562-B446-4E39C8A9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423F-0AAD-4670-BB92-E0748A76D370}" type="datetimeFigureOut">
              <a:rPr lang="de-DE" smtClean="0"/>
              <a:t>10.10.23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E6AB6B-4602-4F66-BC26-CCF0DF7A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AC1FB9-3F7D-49D9-A94A-00185F36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F1FE-0614-4CA1-94C3-FE57286A8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14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96C765-C112-491A-8306-486341C47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C53B21-AC75-4134-948B-283FE0A9B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34D795-857B-4505-8B18-E9B468F8A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4423F-0AAD-4670-BB92-E0748A76D370}" type="datetimeFigureOut">
              <a:rPr lang="de-DE" smtClean="0"/>
              <a:t>10.10.23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7A9E01-CC62-4399-ADFB-528B13959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B1545E-1971-48D5-9907-CD1719F03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AF1FE-0614-4CA1-94C3-FE57286A8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17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2B45043-9817-4194-8C78-1250E22DE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4809" y="4"/>
            <a:ext cx="9002381" cy="6857994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E88A3D8-9EE8-4A02-B7F0-90E0494276D7}"/>
              </a:ext>
            </a:extLst>
          </p:cNvPr>
          <p:cNvCxnSpPr>
            <a:cxnSpLocks/>
          </p:cNvCxnSpPr>
          <p:nvPr/>
        </p:nvCxnSpPr>
        <p:spPr>
          <a:xfrm>
            <a:off x="2796797" y="1257339"/>
            <a:ext cx="711406" cy="659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95D492A-4A3C-4C2B-AC73-CC4640C0E1A4}"/>
              </a:ext>
            </a:extLst>
          </p:cNvPr>
          <p:cNvCxnSpPr>
            <a:cxnSpLocks/>
          </p:cNvCxnSpPr>
          <p:nvPr/>
        </p:nvCxnSpPr>
        <p:spPr>
          <a:xfrm flipV="1">
            <a:off x="2121239" y="2819692"/>
            <a:ext cx="608772" cy="7392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E8606BB9-7D56-45A0-BB06-7F09D1B4F44B}"/>
              </a:ext>
            </a:extLst>
          </p:cNvPr>
          <p:cNvSpPr txBox="1"/>
          <p:nvPr/>
        </p:nvSpPr>
        <p:spPr>
          <a:xfrm>
            <a:off x="944999" y="3558896"/>
            <a:ext cx="196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Start Area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314BFC5-06B7-457C-AF45-B3F2824CF3B3}"/>
              </a:ext>
            </a:extLst>
          </p:cNvPr>
          <p:cNvSpPr txBox="1"/>
          <p:nvPr/>
        </p:nvSpPr>
        <p:spPr>
          <a:xfrm>
            <a:off x="9655545" y="4919956"/>
            <a:ext cx="203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Charging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57913D-7BD2-4D03-A34B-4D057F1BB1FF}"/>
              </a:ext>
            </a:extLst>
          </p:cNvPr>
          <p:cNvCxnSpPr>
            <a:cxnSpLocks/>
          </p:cNvCxnSpPr>
          <p:nvPr/>
        </p:nvCxnSpPr>
        <p:spPr>
          <a:xfrm flipH="1" flipV="1">
            <a:off x="9118388" y="4380916"/>
            <a:ext cx="834779" cy="6450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784D0883-D173-4543-858D-CA4CB84B3AFA}"/>
              </a:ext>
            </a:extLst>
          </p:cNvPr>
          <p:cNvCxnSpPr>
            <a:cxnSpLocks/>
          </p:cNvCxnSpPr>
          <p:nvPr/>
        </p:nvCxnSpPr>
        <p:spPr>
          <a:xfrm flipH="1">
            <a:off x="6760996" y="1052345"/>
            <a:ext cx="772769" cy="9649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65C07E89-BF5C-446F-A000-6C31B8503819}"/>
              </a:ext>
            </a:extLst>
          </p:cNvPr>
          <p:cNvSpPr txBox="1"/>
          <p:nvPr/>
        </p:nvSpPr>
        <p:spPr>
          <a:xfrm>
            <a:off x="6698907" y="72014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Park A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45B9D6D-E713-4812-9CF8-AA2781844014}"/>
              </a:ext>
            </a:extLst>
          </p:cNvPr>
          <p:cNvCxnSpPr>
            <a:cxnSpLocks/>
          </p:cNvCxnSpPr>
          <p:nvPr/>
        </p:nvCxnSpPr>
        <p:spPr>
          <a:xfrm flipV="1">
            <a:off x="2996432" y="3429000"/>
            <a:ext cx="803579" cy="628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4A092A41-0926-400E-AAD7-1677EEFAD7EB}"/>
              </a:ext>
            </a:extLst>
          </p:cNvPr>
          <p:cNvSpPr txBox="1"/>
          <p:nvPr/>
        </p:nvSpPr>
        <p:spPr>
          <a:xfrm>
            <a:off x="1971211" y="406580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Park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9A50B8A-C753-4730-AF2C-2D5FF213ADB3}"/>
              </a:ext>
            </a:extLst>
          </p:cNvPr>
          <p:cNvCxnSpPr>
            <a:cxnSpLocks/>
          </p:cNvCxnSpPr>
          <p:nvPr/>
        </p:nvCxnSpPr>
        <p:spPr>
          <a:xfrm flipH="1">
            <a:off x="5685183" y="939682"/>
            <a:ext cx="685702" cy="1697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9164B9E3-7C83-4CDD-8D6D-98502BAA7374}"/>
              </a:ext>
            </a:extLst>
          </p:cNvPr>
          <p:cNvSpPr txBox="1"/>
          <p:nvPr/>
        </p:nvSpPr>
        <p:spPr>
          <a:xfrm>
            <a:off x="1575439" y="629125"/>
            <a:ext cx="211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Green </a:t>
            </a:r>
            <a:b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Starter Kits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AA74D46-2B82-8489-B86C-0BE40867DBE5}"/>
              </a:ext>
            </a:extLst>
          </p:cNvPr>
          <p:cNvSpPr txBox="1"/>
          <p:nvPr/>
        </p:nvSpPr>
        <p:spPr>
          <a:xfrm>
            <a:off x="7826745" y="12305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Charging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B5BC229-0B62-D0AA-7C66-2269899BB752}"/>
              </a:ext>
            </a:extLst>
          </p:cNvPr>
          <p:cNvCxnSpPr>
            <a:cxnSpLocks/>
          </p:cNvCxnSpPr>
          <p:nvPr/>
        </p:nvCxnSpPr>
        <p:spPr>
          <a:xfrm flipH="1">
            <a:off x="7994822" y="1616594"/>
            <a:ext cx="594974" cy="685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326A75F-C2B0-073C-7489-34EFCB3D8326}"/>
              </a:ext>
            </a:extLst>
          </p:cNvPr>
          <p:cNvCxnSpPr>
            <a:cxnSpLocks/>
          </p:cNvCxnSpPr>
          <p:nvPr/>
        </p:nvCxnSpPr>
        <p:spPr>
          <a:xfrm flipV="1">
            <a:off x="7658669" y="4919956"/>
            <a:ext cx="336153" cy="8942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558F67E2-887E-0CED-D913-66BCDFE84A24}"/>
              </a:ext>
            </a:extLst>
          </p:cNvPr>
          <p:cNvSpPr txBox="1"/>
          <p:nvPr/>
        </p:nvSpPr>
        <p:spPr>
          <a:xfrm>
            <a:off x="6760996" y="576551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Fence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999C56D-D74A-79B0-BC6A-FF79B905905F}"/>
              </a:ext>
            </a:extLst>
          </p:cNvPr>
          <p:cNvCxnSpPr>
            <a:cxnSpLocks/>
          </p:cNvCxnSpPr>
          <p:nvPr/>
        </p:nvCxnSpPr>
        <p:spPr>
          <a:xfrm flipV="1">
            <a:off x="5983988" y="4575528"/>
            <a:ext cx="1014324" cy="9009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50618045-9603-CEE9-DA86-352A1BE1BD7A}"/>
              </a:ext>
            </a:extLst>
          </p:cNvPr>
          <p:cNvSpPr txBox="1"/>
          <p:nvPr/>
        </p:nvSpPr>
        <p:spPr>
          <a:xfrm>
            <a:off x="4998391" y="543632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Park B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BE797B7-4F17-1D37-9347-E05C93EE2BE2}"/>
              </a:ext>
            </a:extLst>
          </p:cNvPr>
          <p:cNvSpPr txBox="1"/>
          <p:nvPr/>
        </p:nvSpPr>
        <p:spPr>
          <a:xfrm>
            <a:off x="5500154" y="56771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Houses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E94FCAC-B748-CE7C-E8B5-A45FF2DB4128}"/>
              </a:ext>
            </a:extLst>
          </p:cNvPr>
          <p:cNvSpPr txBox="1"/>
          <p:nvPr/>
        </p:nvSpPr>
        <p:spPr>
          <a:xfrm>
            <a:off x="8621378" y="160209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E-Bikes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4D5CEEB6-F393-C3E0-982E-C0518DB5BDFD}"/>
              </a:ext>
            </a:extLst>
          </p:cNvPr>
          <p:cNvCxnSpPr>
            <a:cxnSpLocks/>
          </p:cNvCxnSpPr>
          <p:nvPr/>
        </p:nvCxnSpPr>
        <p:spPr>
          <a:xfrm flipH="1">
            <a:off x="7787946" y="1820299"/>
            <a:ext cx="1262907" cy="7712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38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Fleige</dc:creator>
  <cp:lastModifiedBy>Markus Fleige</cp:lastModifiedBy>
  <cp:revision>29</cp:revision>
  <dcterms:created xsi:type="dcterms:W3CDTF">2020-07-28T06:42:16Z</dcterms:created>
  <dcterms:modified xsi:type="dcterms:W3CDTF">2023-10-10T11:08:10Z</dcterms:modified>
</cp:coreProperties>
</file>