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6979-A2B4-47E5-A291-B28A33AF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59EAA-981A-4DA9-819F-0F64090C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4F209-9C36-44A3-BD70-58149C7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220C5-C316-449F-80AF-BFD3B644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B5EF6-2CEB-421F-9E0D-D8FC0A25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0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02793-24FB-4AF9-B606-A7D88F7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91570-EAEC-43FD-9A59-3F010A05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052D-2394-4BB8-AC52-C64A3591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4313-E6D0-4ED2-966C-50C758AD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3EE7-9ABB-4DEC-B6C5-997E451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1ED81E-B6BB-4451-B0CE-3237BCEB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41D6F6-CC2C-4565-9745-2D3C43E6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B5E73-B503-4C73-A909-B428E0B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F294F-50E4-4706-98B2-40BE6455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39267-FA27-4FCD-8F8B-339B983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1581-CE22-4CC4-98FB-6FD9AF40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0A1B1-D1BD-4E2F-8709-F6A461E9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1EDB0-2E66-4C8E-A00B-C768CB1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5CD3A-4902-4340-8E3F-0590703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61CE4-72CC-45B9-84F3-4499206B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CD1EC-962F-4E28-A2B3-D85212D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AB629-E2E1-446A-92C0-B507596E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B608-9D92-4AF3-B142-532BA75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F799C-067F-401E-B2A9-A3361C3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4DB2FD-54EF-4DB5-88C4-B2D14E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77D83-529D-4B1A-91A4-FCBDB0A1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7F7BA-4B3C-4CE9-891E-1A49657D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54B6E-59C2-449E-A068-E78D98C2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ACE61-F94B-4F73-B0E2-CCDDFD8C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29DFF-C346-4545-A5B9-12F4A98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12749-67C1-45EB-8676-A06F1B2B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9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F1A40-1BB8-4010-A1D8-69883E6E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C13AE-61E4-4AA4-9FB2-1821196E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295C6-CA8F-4C74-A195-915931AA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E2E7EC-759C-473E-89BC-DDC093CA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9FAF8-3AED-42B7-A33F-92D610F8F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1A0F03-FD4C-48CA-80BE-243B5BC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2F7EC6-BA22-42BE-B4C2-56B3DC55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0005E2-A5E9-4C2E-BB5F-4F1AD6D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494FC-09A3-430B-8D45-E3F50F02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F6C952-7D1D-4A0F-B936-D83B8312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B8B39B-293E-4E02-80A4-47CA7709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B677C9-AC77-4A71-9AFC-41E8344F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84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621BCE-1FF9-4C0B-9F49-4BD6DEBB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A6E2FA-1ADF-4BB0-992D-84208B33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2D6208-1271-427E-937C-2FDFE50E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71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998B5-1594-4C27-8EB5-95393E56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9840A-DBD9-4344-AA5F-14C95085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13A1FE-5937-41B8-A680-666F79C1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56EFD3-9CB0-4039-A645-F7F14957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809F5-BE37-42F5-BF61-1FCA204D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EDDC4D-D1C9-401F-AAB4-F746DEE5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1D90C-E2CF-460A-812A-AB521951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6DF1D6-FE65-4D17-94B4-8A4D290B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4DB813-7848-4E53-955D-375AC197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5F7A5-4A82-4562-B446-4E39C8A9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E6AB6B-4602-4F66-BC26-CCF0DF7A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AC1FB9-3F7D-49D9-A94A-00185F36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96C765-C112-491A-8306-486341C4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C53B21-AC75-4134-948B-283FE0A9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4D795-857B-4505-8B18-E9B468F8A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423F-0AAD-4670-BB92-E0748A76D370}" type="datetimeFigureOut">
              <a:rPr lang="de-DE" smtClean="0"/>
              <a:t>11.01.24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A9E01-CC62-4399-ADFB-528B1395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1545E-1971-48D5-9907-CD1719F0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2B45043-9817-4194-8C78-1250E22D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809" y="4"/>
            <a:ext cx="9002381" cy="685799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E88A3D8-9EE8-4A02-B7F0-90E0494276D7}"/>
              </a:ext>
            </a:extLst>
          </p:cNvPr>
          <p:cNvCxnSpPr>
            <a:cxnSpLocks/>
          </p:cNvCxnSpPr>
          <p:nvPr/>
        </p:nvCxnSpPr>
        <p:spPr>
          <a:xfrm>
            <a:off x="3524145" y="705586"/>
            <a:ext cx="1101805" cy="91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5D492A-4A3C-4C2B-AC73-CC4640C0E1A4}"/>
              </a:ext>
            </a:extLst>
          </p:cNvPr>
          <p:cNvCxnSpPr>
            <a:cxnSpLocks/>
          </p:cNvCxnSpPr>
          <p:nvPr/>
        </p:nvCxnSpPr>
        <p:spPr>
          <a:xfrm flipV="1">
            <a:off x="2121239" y="2819692"/>
            <a:ext cx="608772" cy="739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8606BB9-7D56-45A0-BB06-7F09D1B4F44B}"/>
              </a:ext>
            </a:extLst>
          </p:cNvPr>
          <p:cNvSpPr txBox="1"/>
          <p:nvPr/>
        </p:nvSpPr>
        <p:spPr>
          <a:xfrm>
            <a:off x="600723" y="3558896"/>
            <a:ext cx="231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314BFC5-06B7-457C-AF45-B3F2824CF3B3}"/>
              </a:ext>
            </a:extLst>
          </p:cNvPr>
          <p:cNvSpPr txBox="1"/>
          <p:nvPr/>
        </p:nvSpPr>
        <p:spPr>
          <a:xfrm>
            <a:off x="9666756" y="5025994"/>
            <a:ext cx="20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House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57913D-7BD2-4D03-A34B-4D057F1BB1FF}"/>
              </a:ext>
            </a:extLst>
          </p:cNvPr>
          <p:cNvCxnSpPr>
            <a:cxnSpLocks/>
          </p:cNvCxnSpPr>
          <p:nvPr/>
        </p:nvCxnSpPr>
        <p:spPr>
          <a:xfrm flipH="1" flipV="1">
            <a:off x="9050853" y="4757530"/>
            <a:ext cx="902314" cy="26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84D0883-D173-4543-858D-CA4CB84B3AFA}"/>
              </a:ext>
            </a:extLst>
          </p:cNvPr>
          <p:cNvCxnSpPr>
            <a:cxnSpLocks/>
          </p:cNvCxnSpPr>
          <p:nvPr/>
        </p:nvCxnSpPr>
        <p:spPr>
          <a:xfrm flipH="1">
            <a:off x="5398369" y="723151"/>
            <a:ext cx="221673" cy="87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5C07E89-BF5C-446F-A000-6C31B8503819}"/>
              </a:ext>
            </a:extLst>
          </p:cNvPr>
          <p:cNvSpPr txBox="1"/>
          <p:nvPr/>
        </p:nvSpPr>
        <p:spPr>
          <a:xfrm>
            <a:off x="4786451" y="336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Debris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5B9D6D-E713-4812-9CF8-AA2781844014}"/>
              </a:ext>
            </a:extLst>
          </p:cNvPr>
          <p:cNvCxnSpPr>
            <a:cxnSpLocks/>
          </p:cNvCxnSpPr>
          <p:nvPr/>
        </p:nvCxnSpPr>
        <p:spPr>
          <a:xfrm flipV="1">
            <a:off x="2996432" y="3318541"/>
            <a:ext cx="1000217" cy="739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A092A41-0926-400E-AAD7-1677EEFAD7EB}"/>
              </a:ext>
            </a:extLst>
          </p:cNvPr>
          <p:cNvSpPr txBox="1"/>
          <p:nvPr/>
        </p:nvSpPr>
        <p:spPr>
          <a:xfrm>
            <a:off x="1971211" y="40658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Start Area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9A50B8A-C753-4730-AF2C-2D5FF213ADB3}"/>
              </a:ext>
            </a:extLst>
          </p:cNvPr>
          <p:cNvCxnSpPr>
            <a:cxnSpLocks/>
          </p:cNvCxnSpPr>
          <p:nvPr/>
        </p:nvCxnSpPr>
        <p:spPr>
          <a:xfrm flipH="1">
            <a:off x="5767054" y="1052345"/>
            <a:ext cx="1348764" cy="1767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164B9E3-7C83-4CDD-8D6D-98502BAA7374}"/>
              </a:ext>
            </a:extLst>
          </p:cNvPr>
          <p:cNvSpPr txBox="1"/>
          <p:nvPr/>
        </p:nvSpPr>
        <p:spPr>
          <a:xfrm>
            <a:off x="2410422" y="353819"/>
            <a:ext cx="21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326A75F-C2B0-073C-7489-34EFCB3D8326}"/>
              </a:ext>
            </a:extLst>
          </p:cNvPr>
          <p:cNvCxnSpPr>
            <a:cxnSpLocks/>
          </p:cNvCxnSpPr>
          <p:nvPr/>
        </p:nvCxnSpPr>
        <p:spPr>
          <a:xfrm flipV="1">
            <a:off x="7658669" y="4919956"/>
            <a:ext cx="336153" cy="894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58F67E2-887E-0CED-D913-66BCDFE84A24}"/>
              </a:ext>
            </a:extLst>
          </p:cNvPr>
          <p:cNvSpPr txBox="1"/>
          <p:nvPr/>
        </p:nvSpPr>
        <p:spPr>
          <a:xfrm>
            <a:off x="6760996" y="57655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Fence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E797B7-4F17-1D37-9347-E05C93EE2BE2}"/>
              </a:ext>
            </a:extLst>
          </p:cNvPr>
          <p:cNvSpPr txBox="1"/>
          <p:nvPr/>
        </p:nvSpPr>
        <p:spPr>
          <a:xfrm>
            <a:off x="6491150" y="6654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House Areas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94FCAC-B748-CE7C-E8B5-A45FF2DB4128}"/>
              </a:ext>
            </a:extLst>
          </p:cNvPr>
          <p:cNvSpPr txBox="1"/>
          <p:nvPr/>
        </p:nvSpPr>
        <p:spPr>
          <a:xfrm>
            <a:off x="8621378" y="16020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Start Area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D5CEEB6-F393-C3E0-982E-C0518DB5BDFD}"/>
              </a:ext>
            </a:extLst>
          </p:cNvPr>
          <p:cNvCxnSpPr>
            <a:cxnSpLocks/>
          </p:cNvCxnSpPr>
          <p:nvPr/>
        </p:nvCxnSpPr>
        <p:spPr>
          <a:xfrm flipH="1">
            <a:off x="7787946" y="1820299"/>
            <a:ext cx="1262907" cy="77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FAE039D-87B1-177F-CE55-793A46266587}"/>
              </a:ext>
            </a:extLst>
          </p:cNvPr>
          <p:cNvSpPr txBox="1"/>
          <p:nvPr/>
        </p:nvSpPr>
        <p:spPr>
          <a:xfrm>
            <a:off x="9966824" y="3840322"/>
            <a:ext cx="20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Barrier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0AD2588-6663-C7EF-D7CD-8009B398BBA8}"/>
              </a:ext>
            </a:extLst>
          </p:cNvPr>
          <p:cNvCxnSpPr>
            <a:cxnSpLocks/>
          </p:cNvCxnSpPr>
          <p:nvPr/>
        </p:nvCxnSpPr>
        <p:spPr>
          <a:xfrm flipH="1">
            <a:off x="9215599" y="4111199"/>
            <a:ext cx="1260613" cy="323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C93A656-DE2E-E21A-27FD-1C9EEF5BBC97}"/>
              </a:ext>
            </a:extLst>
          </p:cNvPr>
          <p:cNvSpPr txBox="1"/>
          <p:nvPr/>
        </p:nvSpPr>
        <p:spPr>
          <a:xfrm>
            <a:off x="10070761" y="2921165"/>
            <a:ext cx="20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Pipe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54FBA55-2AE3-8269-AA47-4346E7998AC0}"/>
              </a:ext>
            </a:extLst>
          </p:cNvPr>
          <p:cNvCxnSpPr>
            <a:cxnSpLocks/>
          </p:cNvCxnSpPr>
          <p:nvPr/>
        </p:nvCxnSpPr>
        <p:spPr>
          <a:xfrm flipH="1">
            <a:off x="9071570" y="3189294"/>
            <a:ext cx="1404642" cy="52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2344A12-7D49-C733-87F1-AB9C9941383C}"/>
              </a:ext>
            </a:extLst>
          </p:cNvPr>
          <p:cNvCxnSpPr>
            <a:cxnSpLocks/>
          </p:cNvCxnSpPr>
          <p:nvPr/>
        </p:nvCxnSpPr>
        <p:spPr>
          <a:xfrm flipH="1">
            <a:off x="4902926" y="723151"/>
            <a:ext cx="717116" cy="1757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DEE57A1-0671-CEF1-7114-DD2DE974E6C8}"/>
              </a:ext>
            </a:extLst>
          </p:cNvPr>
          <p:cNvCxnSpPr>
            <a:cxnSpLocks/>
          </p:cNvCxnSpPr>
          <p:nvPr/>
        </p:nvCxnSpPr>
        <p:spPr>
          <a:xfrm>
            <a:off x="2625686" y="1162622"/>
            <a:ext cx="1101805" cy="761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5132547-95EC-FF84-F293-36AAAE6FCFE7}"/>
              </a:ext>
            </a:extLst>
          </p:cNvPr>
          <p:cNvSpPr txBox="1"/>
          <p:nvPr/>
        </p:nvSpPr>
        <p:spPr>
          <a:xfrm>
            <a:off x="1336732" y="801393"/>
            <a:ext cx="21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782FFF-BAD6-C7CC-9E0A-03DB2B7F7DBC}"/>
              </a:ext>
            </a:extLst>
          </p:cNvPr>
          <p:cNvCxnSpPr>
            <a:cxnSpLocks/>
          </p:cNvCxnSpPr>
          <p:nvPr/>
        </p:nvCxnSpPr>
        <p:spPr>
          <a:xfrm>
            <a:off x="2018585" y="1786759"/>
            <a:ext cx="1000217" cy="4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5DC4345-2BC3-04E4-3060-5F001BF7ADAE}"/>
              </a:ext>
            </a:extLst>
          </p:cNvPr>
          <p:cNvSpPr txBox="1"/>
          <p:nvPr/>
        </p:nvSpPr>
        <p:spPr>
          <a:xfrm>
            <a:off x="600722" y="1458285"/>
            <a:ext cx="21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Pipe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EFC146B-2208-1075-34B2-03195097AE57}"/>
              </a:ext>
            </a:extLst>
          </p:cNvPr>
          <p:cNvCxnSpPr>
            <a:cxnSpLocks/>
          </p:cNvCxnSpPr>
          <p:nvPr/>
        </p:nvCxnSpPr>
        <p:spPr>
          <a:xfrm flipV="1">
            <a:off x="4280491" y="3928228"/>
            <a:ext cx="1065852" cy="818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1E8E584-3E13-703D-60C7-2DA343BE531D}"/>
              </a:ext>
            </a:extLst>
          </p:cNvPr>
          <p:cNvSpPr txBox="1"/>
          <p:nvPr/>
        </p:nvSpPr>
        <p:spPr>
          <a:xfrm>
            <a:off x="3081815" y="4733874"/>
            <a:ext cx="20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Material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8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Fleige</dc:creator>
  <cp:lastModifiedBy>Markus Fleige</cp:lastModifiedBy>
  <cp:revision>32</cp:revision>
  <dcterms:created xsi:type="dcterms:W3CDTF">2020-07-28T06:42:16Z</dcterms:created>
  <dcterms:modified xsi:type="dcterms:W3CDTF">2024-01-11T18:45:55Z</dcterms:modified>
</cp:coreProperties>
</file>