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5985C-17BF-F641-9C9D-D856A7B9D6C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9B4D-C7F0-0C44-AF6C-9DED813CA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806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C9B4D-C7F0-0C44-AF6C-9DED813CA9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63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C9B4D-C7F0-0C44-AF6C-9DED813CA9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79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C9B4D-C7F0-0C44-AF6C-9DED813CA9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62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C9B4D-C7F0-0C44-AF6C-9DED813CA9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544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C9B4D-C7F0-0C44-AF6C-9DED813CA9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44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C9B4D-C7F0-0C44-AF6C-9DED813CA9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94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BAC8-0D9B-4B44-A38F-C0EBC985D614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3E2D-4A31-964B-B345-E8D79A683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Identifying Primary Structure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The KEY Component for IBS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5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Steps of IBS Survey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1.   Identify main units and subunits.</a:t>
            </a:r>
            <a:endParaRPr lang="en-US" i="1" dirty="0">
              <a:latin typeface="Plantagenet Cherokee"/>
              <a:ea typeface="ＭＳ Ｐゴシック" charset="0"/>
              <a:cs typeface="Plantagenet Cherokee"/>
            </a:endParaRPr>
          </a:p>
          <a:p>
            <a:pPr marL="514350" indent="-514350">
              <a:buAutoNum type="arabicPeriod" startAt="2"/>
            </a:pPr>
            <a:r>
              <a:rPr lang="en-US" smtClean="0">
                <a:latin typeface="Plantagenet Cherokee"/>
                <a:ea typeface="ＭＳ Ｐゴシック" charset="0"/>
                <a:cs typeface="Plantagenet Cherokee"/>
              </a:rPr>
              <a:t>Name, describe </a:t>
            </a: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primary structures</a:t>
            </a:r>
            <a:br>
              <a:rPr lang="en-US" dirty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 	operative in </a:t>
            </a:r>
            <a:r>
              <a:rPr lang="en-US">
                <a:latin typeface="Plantagenet Cherokee"/>
                <a:ea typeface="ＭＳ Ｐゴシック" charset="0"/>
                <a:cs typeface="Plantagenet Cherokee"/>
              </a:rPr>
              <a:t>the </a:t>
            </a:r>
            <a:r>
              <a:rPr lang="en-US" smtClean="0">
                <a:latin typeface="Plantagenet Cherokee"/>
                <a:ea typeface="ＭＳ Ｐゴシック" charset="0"/>
                <a:cs typeface="Plantagenet Cherokee"/>
              </a:rPr>
              <a:t>unit, and </a:t>
            </a: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ask a basic set of</a:t>
            </a:r>
            <a:br>
              <a:rPr lang="en-US" dirty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 	interpretive questions about </a:t>
            </a:r>
            <a:r>
              <a:rPr lang="en-US" i="1" dirty="0">
                <a:latin typeface="Plantagenet Cherokee"/>
                <a:ea typeface="ＭＳ Ｐゴシック" charset="0"/>
                <a:cs typeface="Plantagenet Cherokee"/>
              </a:rPr>
              <a:t>each</a:t>
            </a:r>
            <a:br>
              <a:rPr lang="en-US" i="1" dirty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 	primary structure.</a:t>
            </a:r>
          </a:p>
          <a:p>
            <a:pPr marL="514350" indent="-514350">
              <a:buAutoNum type="arabicPeriod" startAt="2"/>
            </a:pP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Identify Strategic Areas and justify your choices.</a:t>
            </a:r>
          </a:p>
          <a:p>
            <a:pPr marL="514350" indent="-514350">
              <a:buAutoNum type="arabicPeriod" startAt="2"/>
            </a:pP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List additional observations.</a:t>
            </a:r>
          </a:p>
          <a:p>
            <a:pPr marL="514350" indent="-514350">
              <a:buAutoNum type="arabicPeriod" startAt="2"/>
            </a:pP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Interact with secondary sources.</a:t>
            </a:r>
          </a:p>
          <a:p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1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Primary STRUCTURE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Structural Relationships = the manner in which the thoughts and/or themes in a unit are organized.</a:t>
            </a:r>
          </a:p>
          <a:p>
            <a:pPr marL="0" indent="0">
              <a:buNone/>
            </a:pPr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pPr marL="0" indent="0">
              <a:buNone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With IBS, we work through the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form or structure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in which a unit is organized in order to understand the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content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.</a:t>
            </a:r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06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PRIMARY Structure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0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By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PRIMARY 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structure, we mean</a:t>
            </a:r>
          </a:p>
          <a:p>
            <a:pPr marL="0" indent="0">
              <a:buNone/>
            </a:pP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 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  1) the structure holds together the thought</a:t>
            </a:r>
            <a:b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       in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all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, or nearly all,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the entire unit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Plantagenet Cherokee"/>
                <a:ea typeface="ＭＳ Ｐゴシック" charset="0"/>
                <a:cs typeface="Plantagenet Cherokee"/>
              </a:rPr>
              <a:t> 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  2) the structure is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significant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for</a:t>
            </a:r>
            <a:b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       understanding the flow of thought</a:t>
            </a:r>
            <a:b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        through the entire unit.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You MUST keep these two criteria in mind when identifying primary structure.</a:t>
            </a:r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0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Primary Structure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Within Step 2 of a Survey, you need to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Name the Primary Structure(s)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Provide a brief description of the components of the structure(s) citing chapter and verse for its boundaries.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Ask a full set of investigative questions </a:t>
            </a:r>
            <a:r>
              <a:rPr lang="en-US" i="1" dirty="0" smtClean="0">
                <a:latin typeface="Plantagenet Cherokee"/>
                <a:ea typeface="ＭＳ Ｐゴシック" charset="0"/>
                <a:cs typeface="Plantagenet Cherokee"/>
              </a:rPr>
              <a:t>about the structure</a:t>
            </a: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.</a:t>
            </a:r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Primary Structure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Plantagenet Cherokee"/>
                <a:ea typeface="ＭＳ Ｐゴシック" charset="0"/>
                <a:cs typeface="Plantagenet Cherokee"/>
              </a:rPr>
              <a:t>Let’s look at a list of structures using the posted document “Structural Relationship”</a:t>
            </a:r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92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548</TotalTime>
  <Words>154</Words>
  <Application>Microsoft Macintosh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</vt:lpstr>
      <vt:lpstr>Identifying Primary Structure</vt:lpstr>
      <vt:lpstr>Steps of IBS Survey</vt:lpstr>
      <vt:lpstr>Primary STRUCTURE</vt:lpstr>
      <vt:lpstr>PRIMARY Structure</vt:lpstr>
      <vt:lpstr>Primary Structure</vt:lpstr>
      <vt:lpstr>Primary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Primary Structure</dc:title>
  <dc:creator>Microsoft Office User</dc:creator>
  <cp:lastModifiedBy>William Rossell</cp:lastModifiedBy>
  <cp:revision>19</cp:revision>
  <dcterms:created xsi:type="dcterms:W3CDTF">2016-02-10T15:27:32Z</dcterms:created>
  <dcterms:modified xsi:type="dcterms:W3CDTF">2020-02-16T20:16:38Z</dcterms:modified>
</cp:coreProperties>
</file>