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8" r:id="rId4"/>
    <p:sldId id="259" r:id="rId5"/>
    <p:sldId id="273" r:id="rId6"/>
    <p:sldId id="260" r:id="rId7"/>
    <p:sldId id="276" r:id="rId8"/>
    <p:sldId id="277" r:id="rId9"/>
    <p:sldId id="261" r:id="rId10"/>
    <p:sldId id="262" r:id="rId11"/>
    <p:sldId id="265" r:id="rId12"/>
    <p:sldId id="268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38DD4-E70F-D744-A6BE-3CA7A527BF60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9FBE2-657A-C741-B456-E24FB93DE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84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74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866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704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70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944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87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87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64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64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9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90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9FBE2-657A-C741-B456-E24FB93DED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47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F50F-6E69-6A4A-B31C-16AA0B351177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B79F-720F-1C47-B3A4-3CC78B4FA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Distinguishing Similar Structures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r>
              <a:rPr lang="en-US" dirty="0" smtClean="0">
                <a:latin typeface="Plantagenet Cherokee"/>
                <a:cs typeface="Plantagenet Cherokee"/>
              </a:rPr>
              <a:t>, Intercalation, Chiasm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18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lantagenet Cherokee"/>
                <a:cs typeface="Plantagenet Cherokee"/>
              </a:rPr>
              <a:t>Do the opening and closing “frames” of the segment contain </a:t>
            </a:r>
            <a:r>
              <a:rPr lang="en-US" dirty="0" smtClean="0">
                <a:latin typeface="Plantagenet Cherokee"/>
                <a:cs typeface="Plantagenet Cherokee"/>
              </a:rPr>
              <a:t>identifiable thematic </a:t>
            </a:r>
            <a:r>
              <a:rPr lang="en-US" dirty="0">
                <a:latin typeface="Plantagenet Cherokee"/>
                <a:cs typeface="Plantagenet Cherokee"/>
              </a:rPr>
              <a:t>parallels?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If so, write down </a:t>
            </a:r>
            <a:r>
              <a:rPr lang="en-US" i="1" dirty="0" err="1" smtClean="0">
                <a:latin typeface="Plantagenet Cherokee"/>
                <a:cs typeface="Plantagenet Cherokee"/>
              </a:rPr>
              <a:t>Inclusio</a:t>
            </a:r>
            <a:r>
              <a:rPr lang="en-US" dirty="0">
                <a:latin typeface="Plantagenet Cherokee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cs typeface="Plantagenet Cherokee"/>
              </a:rPr>
              <a:t>while you investigate further.</a:t>
            </a:r>
            <a:endParaRPr lang="en-US" i="1" dirty="0" smtClean="0">
              <a:latin typeface="Plantagenet Cherokee"/>
              <a:cs typeface="Plantagenet Cherokee"/>
            </a:endParaRPr>
          </a:p>
          <a:p>
            <a:pPr marL="0" indent="0">
              <a:buNone/>
            </a:pP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8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Intercalation?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lantagenet Cherokee"/>
                <a:cs typeface="Plantagenet Cherokee"/>
              </a:rPr>
              <a:t>Do the opening and closing “frames” of the segment contain thematic parallels? </a:t>
            </a:r>
            <a:r>
              <a:rPr lang="en-US" dirty="0" smtClean="0">
                <a:latin typeface="Plantagenet Cherokee"/>
                <a:cs typeface="Plantagenet Cherokee"/>
              </a:rPr>
              <a:t>YES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Does the central section consist of a </a:t>
            </a:r>
            <a:r>
              <a:rPr lang="en-US" i="1" dirty="0" smtClean="0">
                <a:latin typeface="Plantagenet Cherokee"/>
                <a:cs typeface="Plantagenet Cherokee"/>
              </a:rPr>
              <a:t>single</a:t>
            </a:r>
            <a:r>
              <a:rPr lang="en-US" dirty="0" smtClean="0">
                <a:latin typeface="Plantagenet Cherokee"/>
                <a:cs typeface="Plantagenet Cherokee"/>
              </a:rPr>
              <a:t> episode </a:t>
            </a:r>
            <a:r>
              <a:rPr lang="en-US" i="1" dirty="0" smtClean="0">
                <a:latin typeface="Plantagenet Cherokee"/>
                <a:cs typeface="Plantagenet Cherokee"/>
              </a:rPr>
              <a:t>differing</a:t>
            </a:r>
            <a:r>
              <a:rPr lang="en-US" dirty="0" smtClean="0">
                <a:latin typeface="Plantagenet Cherokee"/>
                <a:cs typeface="Plantagenet Cherokee"/>
              </a:rPr>
              <a:t> from the frames? YES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If you answer both questions with a “YES,” its likely </a:t>
            </a:r>
            <a:r>
              <a:rPr lang="en-US" i="1" dirty="0" smtClean="0">
                <a:latin typeface="Plantagenet Cherokee"/>
                <a:cs typeface="Plantagenet Cherokee"/>
              </a:rPr>
              <a:t>Intercalation</a:t>
            </a:r>
            <a:r>
              <a:rPr lang="en-US" dirty="0" smtClean="0">
                <a:latin typeface="Plantagenet Cherokee"/>
                <a:cs typeface="Plantagenet Cherokee"/>
              </a:rPr>
              <a:t> not </a:t>
            </a:r>
            <a:r>
              <a:rPr lang="en-US" i="1" dirty="0" err="1" smtClean="0">
                <a:latin typeface="Plantagenet Cherokee"/>
                <a:cs typeface="Plantagenet Cherokee"/>
              </a:rPr>
              <a:t>Inclusio</a:t>
            </a:r>
            <a:r>
              <a:rPr lang="en-US" dirty="0" smtClean="0">
                <a:latin typeface="Plantagenet Cherokee"/>
                <a:cs typeface="Plantagenet Cheroke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28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Chiasm?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lantagenet Cherokee"/>
                <a:cs typeface="Plantagenet Cherokee"/>
              </a:rPr>
              <a:t>Do the opening and closing “frames” of the segment contain thematic parallels? YES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Does the central section consist of one narrative differing from the frames? NO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Can you detect the distinctive chiastic parallels with a clear center point?</a:t>
            </a:r>
          </a:p>
        </p:txBody>
      </p:sp>
    </p:spTree>
    <p:extLst>
      <p:ext uri="{BB962C8B-B14F-4D97-AF65-F5344CB8AC3E}">
        <p14:creationId xmlns:p14="http://schemas.microsoft.com/office/powerpoint/2010/main" xmlns="" val="14993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  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Plantagenet Cherokee"/>
              <a:cs typeface="Plantagenet Cherokee"/>
            </a:endParaRPr>
          </a:p>
          <a:p>
            <a:pPr marL="0" indent="0" algn="ctr">
              <a:buNone/>
            </a:pPr>
            <a:r>
              <a:rPr lang="en-US" dirty="0">
                <a:latin typeface="Plantagenet Cherokee"/>
                <a:cs typeface="Plantagenet Cherokee"/>
              </a:rPr>
              <a:t>No texts of Scripture were harmed in the making of this video.</a:t>
            </a:r>
          </a:p>
        </p:txBody>
      </p:sp>
    </p:spTree>
    <p:extLst>
      <p:ext uri="{BB962C8B-B14F-4D97-AF65-F5344CB8AC3E}">
        <p14:creationId xmlns:p14="http://schemas.microsoft.com/office/powerpoint/2010/main" xmlns="" val="13778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“Repetition of words or phrases at the beginning and end of a unit, thus having a ‘bracket’ function.”</a:t>
            </a:r>
          </a:p>
        </p:txBody>
      </p:sp>
    </p:spTree>
    <p:extLst>
      <p:ext uri="{BB962C8B-B14F-4D97-AF65-F5344CB8AC3E}">
        <p14:creationId xmlns:p14="http://schemas.microsoft.com/office/powerpoint/2010/main" xmlns="" val="8144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“Repetition of words or phrases at the beginning and end of a unit, thus having a ‘bracket’ function.”</a:t>
            </a:r>
          </a:p>
          <a:p>
            <a:pPr marL="0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John 9:1-12  </a:t>
            </a:r>
            <a:r>
              <a:rPr lang="en-US" i="1" dirty="0" smtClean="0">
                <a:latin typeface="Plantagenet Cherokee"/>
                <a:cs typeface="Plantagenet Cherokee"/>
              </a:rPr>
              <a:t>Blind man healed</a:t>
            </a:r>
            <a:endParaRPr lang="en-US" dirty="0" smtClean="0">
              <a:latin typeface="Plantagenet Cherokee"/>
              <a:cs typeface="Plantagenet Cherokee"/>
            </a:endParaRPr>
          </a:p>
          <a:p>
            <a:pPr marL="0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John 9:13-34 </a:t>
            </a:r>
            <a:r>
              <a:rPr lang="en-US" i="1" dirty="0" smtClean="0">
                <a:latin typeface="Plantagenet Cherokee"/>
                <a:cs typeface="Plantagenet Cherokee"/>
              </a:rPr>
              <a:t>Controversies following on the</a:t>
            </a:r>
            <a:br>
              <a:rPr lang="en-US" i="1" dirty="0" smtClean="0">
                <a:latin typeface="Plantagenet Cherokee"/>
                <a:cs typeface="Plantagenet Cherokee"/>
              </a:rPr>
            </a:br>
            <a:r>
              <a:rPr lang="en-US" i="1" dirty="0" smtClean="0">
                <a:latin typeface="Plantagenet Cherokee"/>
                <a:cs typeface="Plantagenet Cherokee"/>
              </a:rPr>
              <a:t>       healing</a:t>
            </a:r>
            <a:r>
              <a:rPr lang="en-US" dirty="0" smtClean="0">
                <a:latin typeface="Plantagenet Cherokee"/>
                <a:cs typeface="Plantagenet Cherokee"/>
              </a:rPr>
              <a:t> (blind man present throughout)</a:t>
            </a:r>
          </a:p>
          <a:p>
            <a:pPr marL="0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John 9:35-41 </a:t>
            </a:r>
            <a:r>
              <a:rPr lang="en-US" i="1" dirty="0" smtClean="0">
                <a:latin typeface="Plantagenet Cherokee"/>
                <a:cs typeface="Plantagenet Cherokee"/>
              </a:rPr>
              <a:t>Blind man believes in Jesus</a:t>
            </a:r>
            <a:endParaRPr lang="en-US" i="1" dirty="0">
              <a:latin typeface="Plantagenet Cherokee"/>
              <a:cs typeface="Plantagenet Cherokee"/>
            </a:endParaRPr>
          </a:p>
          <a:p>
            <a:endParaRPr lang="en-US" dirty="0" smtClean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14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Intercalation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“</a:t>
            </a:r>
            <a:r>
              <a:rPr lang="en-US" dirty="0">
                <a:latin typeface="Plantagenet Cherokee"/>
                <a:cs typeface="Plantagenet Cherokee"/>
              </a:rPr>
              <a:t>Insertion of one literary unit in the midst of another literary unit. This usually means a ‘splitting apart’ of a narrative in </a:t>
            </a:r>
            <a:r>
              <a:rPr lang="en-US" dirty="0" smtClean="0">
                <a:latin typeface="Plantagenet Cherokee"/>
                <a:cs typeface="Plantagenet Cherokee"/>
              </a:rPr>
              <a:t>order </a:t>
            </a:r>
            <a:r>
              <a:rPr lang="en-US" dirty="0">
                <a:latin typeface="Plantagenet Cherokee"/>
                <a:cs typeface="Plantagenet Cherokee"/>
              </a:rPr>
              <a:t>to </a:t>
            </a:r>
            <a:r>
              <a:rPr lang="en-US" dirty="0" smtClean="0">
                <a:latin typeface="Plantagenet Cherokee"/>
                <a:cs typeface="Plantagenet Cherokee"/>
              </a:rPr>
              <a:t>embed a second narrative </a:t>
            </a:r>
            <a:r>
              <a:rPr lang="en-US" dirty="0">
                <a:latin typeface="Plantagenet Cherokee"/>
                <a:cs typeface="Plantagenet Cherokee"/>
              </a:rPr>
              <a:t>within </a:t>
            </a:r>
            <a:r>
              <a:rPr lang="en-US" dirty="0" smtClean="0">
                <a:latin typeface="Plantagenet Cherokee"/>
                <a:cs typeface="Plantagenet Cherokee"/>
              </a:rPr>
              <a:t>the first.”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Initial Narrative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A “Foreign” </a:t>
            </a:r>
            <a:r>
              <a:rPr lang="en-US" dirty="0">
                <a:latin typeface="Plantagenet Cherokee"/>
                <a:cs typeface="Plantagenet Cherokee"/>
              </a:rPr>
              <a:t>Episode</a:t>
            </a:r>
            <a:r>
              <a:rPr lang="en-US" dirty="0" smtClean="0">
                <a:latin typeface="Plantagenet Cherokee"/>
                <a:cs typeface="Plantagenet Cherokee"/>
              </a:rPr>
              <a:t> Inserted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Initial Narrative Resumes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Intercalation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Initial Narrative</a:t>
            </a:r>
            <a:r>
              <a:rPr lang="en-US" dirty="0">
                <a:latin typeface="Plantagenet Cherokee"/>
                <a:cs typeface="Plantagenet Cherokee"/>
              </a:rPr>
              <a:t>:</a:t>
            </a:r>
            <a:r>
              <a:rPr lang="en-US" dirty="0" smtClean="0">
                <a:latin typeface="Plantagenet Cherokee"/>
                <a:cs typeface="Plantagenet Cherokee"/>
              </a:rPr>
              <a:t>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Plantagenet Cherokee"/>
                <a:cs typeface="Plantagenet Cherokee"/>
              </a:rPr>
              <a:t>Mark 3:20-21 Jesus’ Family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		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Inserted “Foreign” Narrative</a:t>
            </a:r>
            <a:br>
              <a:rPr lang="en-US" dirty="0" smtClean="0">
                <a:latin typeface="Plantagenet Cherokee"/>
                <a:cs typeface="Plantagenet Cherokee"/>
              </a:rPr>
            </a:br>
            <a:r>
              <a:rPr lang="en-US" sz="2800" i="1" dirty="0" smtClean="0">
                <a:latin typeface="Plantagenet Cherokee"/>
                <a:cs typeface="Plantagenet Cherokee"/>
              </a:rPr>
              <a:t>Mark 3:22-30 Conflict with scribes</a:t>
            </a:r>
            <a:endParaRPr lang="en-US" i="1" dirty="0" smtClean="0">
              <a:latin typeface="Plantagenet Cherokee"/>
              <a:cs typeface="Plantagenet Cherokee"/>
            </a:endParaRP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	</a:t>
            </a:r>
          </a:p>
          <a:p>
            <a:pPr marL="0" indent="0" algn="ctr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Initial Narrative Resumed: </a:t>
            </a:r>
          </a:p>
          <a:p>
            <a:pPr marL="0" indent="0" algn="ctr">
              <a:buNone/>
            </a:pPr>
            <a:r>
              <a:rPr lang="en-US" sz="2800" i="1" dirty="0" smtClean="0">
                <a:latin typeface="Plantagenet Cherokee"/>
                <a:cs typeface="Plantagenet Cherokee"/>
              </a:rPr>
              <a:t>Mark 3:31-35 Jesus’ Family</a:t>
            </a:r>
            <a:endParaRPr lang="en-US" sz="2800" i="1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3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Chiasm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“Repetition of elements in inverted order.”</a:t>
            </a:r>
          </a:p>
          <a:p>
            <a:pPr marL="0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                 A</a:t>
            </a:r>
          </a:p>
          <a:p>
            <a:pPr marL="457200" lvl="1" indent="0">
              <a:buNone/>
            </a:pPr>
            <a:r>
              <a:rPr lang="en-US" dirty="0">
                <a:latin typeface="Plantagenet Cherokee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cs typeface="Plantagenet Cherokee"/>
              </a:rPr>
              <a:t>                        B</a:t>
            </a:r>
          </a:p>
          <a:p>
            <a:pPr marL="457200" lvl="1" indent="0">
              <a:buNone/>
            </a:pPr>
            <a:r>
              <a:rPr lang="en-US" dirty="0">
                <a:latin typeface="Plantagenet Cherokee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cs typeface="Plantagenet Cherokee"/>
              </a:rPr>
              <a:t>                               C</a:t>
            </a:r>
          </a:p>
          <a:p>
            <a:pPr marL="457200" lvl="1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                       B</a:t>
            </a:r>
            <a:r>
              <a:rPr lang="en-US" baseline="30000" dirty="0" smtClean="0">
                <a:latin typeface="Plantagenet Cherokee"/>
                <a:cs typeface="Plantagenet Cherokee"/>
              </a:rPr>
              <a:t>1</a:t>
            </a:r>
            <a:r>
              <a:rPr lang="en-US" dirty="0" smtClean="0">
                <a:latin typeface="Plantagenet Cherokee"/>
                <a:cs typeface="Plantagenet Cherokee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               A</a:t>
            </a:r>
            <a:r>
              <a:rPr lang="en-US" baseline="30000" dirty="0" smtClean="0">
                <a:latin typeface="Plantagenet Cherokee"/>
                <a:cs typeface="Plantagenet Cherokee"/>
              </a:rPr>
              <a:t>1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2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Apply Standard Tests for All Primary Structures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lantagenet Cherokee"/>
                <a:cs typeface="Plantagenet Cherokee"/>
              </a:rPr>
              <a:t>Standard Tests for Primary Structures</a:t>
            </a:r>
          </a:p>
          <a:p>
            <a:pPr lvl="1"/>
            <a:r>
              <a:rPr lang="en-US" dirty="0">
                <a:latin typeface="Plantagenet Cherokee"/>
                <a:cs typeface="Plantagenet Cherokee"/>
              </a:rPr>
              <a:t>Does </a:t>
            </a:r>
            <a:r>
              <a:rPr lang="en-US" dirty="0" smtClean="0">
                <a:latin typeface="Plantagenet Cherokee"/>
                <a:cs typeface="Plantagenet Cherokee"/>
              </a:rPr>
              <a:t>the structure </a:t>
            </a:r>
            <a:r>
              <a:rPr lang="en-US" dirty="0">
                <a:latin typeface="Plantagenet Cherokee"/>
                <a:cs typeface="Plantagenet Cherokee"/>
              </a:rPr>
              <a:t>apply to the </a:t>
            </a:r>
            <a:r>
              <a:rPr lang="en-US" i="1" dirty="0">
                <a:latin typeface="Plantagenet Cherokee"/>
                <a:cs typeface="Plantagenet Cherokee"/>
              </a:rPr>
              <a:t>entire</a:t>
            </a:r>
            <a:r>
              <a:rPr lang="en-US" dirty="0">
                <a:latin typeface="Plantagenet Cherokee"/>
                <a:cs typeface="Plantagenet Cherokee"/>
              </a:rPr>
              <a:t> segment?</a:t>
            </a:r>
          </a:p>
          <a:p>
            <a:pPr lvl="1"/>
            <a:r>
              <a:rPr lang="en-US" dirty="0">
                <a:latin typeface="Plantagenet Cherokee"/>
                <a:cs typeface="Plantagenet Cherokee"/>
              </a:rPr>
              <a:t>Is it </a:t>
            </a:r>
            <a:r>
              <a:rPr lang="en-US" i="1" dirty="0">
                <a:latin typeface="Plantagenet Cherokee"/>
                <a:cs typeface="Plantagenet Cherokee"/>
              </a:rPr>
              <a:t>significant</a:t>
            </a:r>
            <a:r>
              <a:rPr lang="en-US" dirty="0">
                <a:latin typeface="Plantagenet Cherokee"/>
                <a:cs typeface="Plantagenet Cherokee"/>
              </a:rPr>
              <a:t> for understanding the entire segment</a:t>
            </a:r>
            <a:r>
              <a:rPr lang="en-US" dirty="0" smtClean="0">
                <a:latin typeface="Plantagenet Cherokee"/>
                <a:cs typeface="Plantagenet Cherokee"/>
              </a:rPr>
              <a:t>? </a:t>
            </a:r>
            <a:r>
              <a:rPr lang="en-US" i="1" dirty="0" smtClean="0">
                <a:latin typeface="Plantagenet Cherokee"/>
                <a:cs typeface="Plantagenet Cherokee"/>
              </a:rPr>
              <a:t> </a:t>
            </a:r>
            <a:endParaRPr lang="en-US" i="1" dirty="0">
              <a:latin typeface="Plantagenet Cherokee"/>
              <a:cs typeface="Plantagenet Cherokee"/>
            </a:endParaRPr>
          </a:p>
          <a:p>
            <a:pPr lvl="1"/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35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Additional Comments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lantagenet Cherokee"/>
                <a:cs typeface="Plantagenet Cherokee"/>
              </a:rPr>
              <a:t>Intercalation occurs in shorter segments.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lantagenet Cherokee"/>
                <a:cs typeface="Plantagenet Cherokee"/>
              </a:rPr>
              <a:t>These structures seldom occur </a:t>
            </a:r>
            <a:r>
              <a:rPr lang="en-US" dirty="0" err="1" smtClean="0">
                <a:latin typeface="Plantagenet Cherokee"/>
                <a:cs typeface="Plantagenet Cherokee"/>
              </a:rPr>
              <a:t>recurringly</a:t>
            </a:r>
            <a:r>
              <a:rPr lang="en-US" dirty="0" smtClean="0">
                <a:latin typeface="Plantagenet Cherokee"/>
                <a:cs typeface="Plantagenet Cherokee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latin typeface="Plantagenet Cherokee"/>
                <a:cs typeface="Plantagenet Cherokee"/>
              </a:rPr>
              <a:t>Be careful about identifying Chiasm!</a:t>
            </a:r>
          </a:p>
          <a:p>
            <a:pPr marL="857250" lvl="2" indent="0">
              <a:buNone/>
            </a:pPr>
            <a:r>
              <a:rPr lang="en-US" dirty="0" smtClean="0">
                <a:latin typeface="Plantagenet Cherokee"/>
                <a:cs typeface="Plantagenet Cherokee"/>
              </a:rPr>
              <a:t>  a. Distinct parallels?</a:t>
            </a:r>
          </a:p>
          <a:p>
            <a:pPr marL="857250" lvl="2" indent="0">
              <a:buNone/>
            </a:pPr>
            <a:r>
              <a:rPr lang="en-US" dirty="0">
                <a:latin typeface="Plantagenet Cherokee"/>
                <a:cs typeface="Plantagenet Cherokee"/>
              </a:rPr>
              <a:t> </a:t>
            </a:r>
            <a:r>
              <a:rPr lang="en-US" dirty="0" smtClean="0">
                <a:latin typeface="Plantagenet Cherokee"/>
                <a:cs typeface="Plantagenet Cherokee"/>
              </a:rPr>
              <a:t> b. Distinct, meaningful center point?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Process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Typically you begin by noticing similarities between the opening and closing portions of a segment. 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So you’ve likely got </a:t>
            </a:r>
            <a:r>
              <a:rPr lang="en-US" i="1" dirty="0" smtClean="0">
                <a:latin typeface="Plantagenet Cherokee"/>
                <a:cs typeface="Plantagenet Cherokee"/>
              </a:rPr>
              <a:t>one</a:t>
            </a:r>
            <a:r>
              <a:rPr lang="en-US" dirty="0" smtClean="0">
                <a:latin typeface="Plantagenet Cherokee"/>
                <a:cs typeface="Plantagenet Cherokee"/>
              </a:rPr>
              <a:t> (only) of the following</a:t>
            </a:r>
            <a:endParaRPr lang="en-US" i="1" dirty="0" smtClean="0">
              <a:latin typeface="Plantagenet Cherokee"/>
              <a:cs typeface="Plantagenet Cherokee"/>
            </a:endParaRPr>
          </a:p>
          <a:p>
            <a:pPr lvl="1"/>
            <a:r>
              <a:rPr lang="en-US" dirty="0" err="1" smtClean="0">
                <a:latin typeface="Plantagenet Cherokee"/>
                <a:cs typeface="Plantagenet Cherokee"/>
              </a:rPr>
              <a:t>Inclusio</a:t>
            </a:r>
            <a:r>
              <a:rPr lang="en-US" dirty="0" smtClean="0">
                <a:latin typeface="Plantagenet Cherokee"/>
                <a:cs typeface="Plantagenet Cherokee"/>
              </a:rPr>
              <a:t>, or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Intercalation, or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Chiasm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92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3640</TotalTime>
  <Words>394</Words>
  <Application>Microsoft Macintosh PowerPoint</Application>
  <PresentationFormat>On-screen Show (4:3)</PresentationFormat>
  <Paragraphs>72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Distinguishing Similar Structures</vt:lpstr>
      <vt:lpstr>Inclusio</vt:lpstr>
      <vt:lpstr>Inclusio</vt:lpstr>
      <vt:lpstr>Intercalation</vt:lpstr>
      <vt:lpstr>Intercalation</vt:lpstr>
      <vt:lpstr>Chiasm</vt:lpstr>
      <vt:lpstr>Apply Standard Tests for All Primary Structures</vt:lpstr>
      <vt:lpstr>Additional Comments</vt:lpstr>
      <vt:lpstr>Process</vt:lpstr>
      <vt:lpstr>Inclusio</vt:lpstr>
      <vt:lpstr>Intercalation?</vt:lpstr>
      <vt:lpstr>Chiasm?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Distinguishing Similar Structures</dc:title>
  <dc:creator>Microsoft Office User</dc:creator>
  <cp:lastModifiedBy>William Rossell</cp:lastModifiedBy>
  <cp:revision>60</cp:revision>
  <dcterms:created xsi:type="dcterms:W3CDTF">2016-03-13T23:41:17Z</dcterms:created>
  <dcterms:modified xsi:type="dcterms:W3CDTF">2020-03-07T21:04:51Z</dcterms:modified>
</cp:coreProperties>
</file>