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C27D6-B560-1B48-9E8F-140A383C4F9E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B817F-7872-E241-9E48-BD679933A7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8226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B817F-7872-E241-9E48-BD679933A76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2473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Plantagenet Cherokee"/>
                <a:cs typeface="Plantagenet Cherokee"/>
              </a:rPr>
              <a:t>Mark 2:1-3:6</a:t>
            </a:r>
            <a:endParaRPr lang="en-US" dirty="0">
              <a:latin typeface="Plantagenet Cherokee"/>
              <a:cs typeface="Plantagenet Cheroke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Plantagenet Cherokee"/>
                <a:cs typeface="Plantagenet Cherokee"/>
              </a:rPr>
              <a:t>Within the </a:t>
            </a:r>
            <a:r>
              <a:rPr lang="en-US" smtClean="0">
                <a:latin typeface="Plantagenet Cherokee"/>
                <a:cs typeface="Plantagenet Cherokee"/>
              </a:rPr>
              <a:t>First Major</a:t>
            </a:r>
          </a:p>
          <a:p>
            <a:r>
              <a:rPr lang="en-US" smtClean="0">
                <a:latin typeface="Plantagenet Cherokee"/>
                <a:cs typeface="Plantagenet Cherokee"/>
              </a:rPr>
              <a:t>Section </a:t>
            </a:r>
            <a:r>
              <a:rPr lang="en-US" dirty="0" smtClean="0">
                <a:latin typeface="Plantagenet Cherokee"/>
                <a:cs typeface="Plantagenet Cherokee"/>
              </a:rPr>
              <a:t>of Mark 1:14-3:12</a:t>
            </a:r>
            <a:endParaRPr lang="en-US" dirty="0">
              <a:latin typeface="Plantagenet Cherokee"/>
              <a:cs typeface="Plantagenet Cheroke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960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lantagenet Cherokee"/>
                <a:cs typeface="Plantagenet Cherokee"/>
              </a:rPr>
              <a:t>Units</a:t>
            </a:r>
            <a:endParaRPr lang="en-US" dirty="0">
              <a:latin typeface="Plantagenet Cherokee"/>
              <a:cs typeface="Plantagenet Cheroke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Plantagenet Cherokee"/>
                <a:ea typeface="ＭＳ Ｐゴシック" charset="0"/>
                <a:cs typeface="Plantagenet Cherokee"/>
              </a:rPr>
              <a:t>Book as a whole</a:t>
            </a:r>
          </a:p>
          <a:p>
            <a:r>
              <a:rPr lang="en-US" sz="4400" dirty="0">
                <a:latin typeface="Plantagenet Cherokee"/>
                <a:ea typeface="ＭＳ Ｐゴシック" charset="0"/>
                <a:cs typeface="Plantagenet Cherokee"/>
              </a:rPr>
              <a:t>Major divisions</a:t>
            </a:r>
          </a:p>
          <a:p>
            <a:r>
              <a:rPr lang="en-US" sz="4400" dirty="0">
                <a:latin typeface="Plantagenet Cherokee"/>
                <a:ea typeface="ＭＳ Ｐゴシック" charset="0"/>
                <a:cs typeface="Plantagenet Cherokee"/>
              </a:rPr>
              <a:t>Sections</a:t>
            </a:r>
          </a:p>
          <a:p>
            <a:r>
              <a:rPr lang="en-US" sz="4400" dirty="0">
                <a:latin typeface="Plantagenet Cherokee"/>
                <a:ea typeface="ＭＳ Ｐゴシック" charset="0"/>
                <a:cs typeface="Plantagenet Cherokee"/>
              </a:rPr>
              <a:t>Segments</a:t>
            </a:r>
          </a:p>
        </p:txBody>
      </p:sp>
    </p:spTree>
    <p:extLst>
      <p:ext uri="{BB962C8B-B14F-4D97-AF65-F5344CB8AC3E}">
        <p14:creationId xmlns:p14="http://schemas.microsoft.com/office/powerpoint/2010/main" xmlns="" val="423783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lantagenet Cherokee"/>
                <a:cs typeface="Plantagenet Cherokee"/>
              </a:rPr>
              <a:t>Mark 1:14-3:12 as a Section</a:t>
            </a:r>
            <a:endParaRPr lang="en-US" dirty="0">
              <a:latin typeface="Plantagenet Cherokee"/>
              <a:cs typeface="Plantagenet Cheroke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Plantagenet Cherokee"/>
                <a:ea typeface="ＭＳ Ｐゴシック" charset="0"/>
                <a:cs typeface="Plantagenet Cherokee"/>
              </a:rPr>
              <a:t>1:14-15</a:t>
            </a:r>
          </a:p>
          <a:p>
            <a:r>
              <a:rPr lang="en-US" sz="4400" dirty="0" smtClean="0">
                <a:latin typeface="Plantagenet Cherokee"/>
                <a:ea typeface="ＭＳ Ｐゴシック" charset="0"/>
                <a:cs typeface="Plantagenet Cherokee"/>
              </a:rPr>
              <a:t>1:16-45</a:t>
            </a:r>
          </a:p>
          <a:p>
            <a:r>
              <a:rPr lang="en-US" sz="4400" dirty="0" smtClean="0">
                <a:latin typeface="Plantagenet Cherokee"/>
                <a:ea typeface="ＭＳ Ｐゴシック" charset="0"/>
                <a:cs typeface="Plantagenet Cherokee"/>
              </a:rPr>
              <a:t>2:1-3:6</a:t>
            </a:r>
          </a:p>
          <a:p>
            <a:r>
              <a:rPr lang="en-US" sz="4400" dirty="0" smtClean="0">
                <a:latin typeface="Plantagenet Cherokee"/>
                <a:ea typeface="ＭＳ Ｐゴシック" charset="0"/>
                <a:cs typeface="Plantagenet Cherokee"/>
              </a:rPr>
              <a:t>3:7-12</a:t>
            </a:r>
            <a:endParaRPr lang="en-US" sz="4400" dirty="0">
              <a:latin typeface="Plantagenet Cherokee"/>
              <a:ea typeface="ＭＳ Ｐゴシック" charset="0"/>
              <a:cs typeface="Plantagenet Cheroke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090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lantagenet Cherokee"/>
                <a:cs typeface="Plantagenet Cherokee"/>
              </a:rPr>
              <a:t>Mark 1:14-3:12 as a Section</a:t>
            </a:r>
            <a:endParaRPr lang="en-US" dirty="0">
              <a:latin typeface="Plantagenet Cherokee"/>
              <a:cs typeface="Plantagenet Cheroke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Plantagenet Cherokee"/>
                <a:ea typeface="ＭＳ Ｐゴシック" charset="0"/>
                <a:cs typeface="Plantagenet Cherokee"/>
              </a:rPr>
              <a:t>1:14-15  General Statement</a:t>
            </a:r>
          </a:p>
          <a:p>
            <a:r>
              <a:rPr lang="en-US" sz="4400" dirty="0" smtClean="0">
                <a:latin typeface="Plantagenet Cherokee"/>
                <a:ea typeface="ＭＳ Ｐゴシック" charset="0"/>
                <a:cs typeface="Plantagenet Cherokee"/>
              </a:rPr>
              <a:t>1:16-45  1</a:t>
            </a:r>
            <a:r>
              <a:rPr lang="en-US" sz="4400" baseline="30000" dirty="0" smtClean="0">
                <a:latin typeface="Plantagenet Cherokee"/>
                <a:ea typeface="ＭＳ Ｐゴシック" charset="0"/>
                <a:cs typeface="Plantagenet Cherokee"/>
              </a:rPr>
              <a:t>st</a:t>
            </a:r>
            <a:r>
              <a:rPr lang="en-US" sz="4400" dirty="0" smtClean="0">
                <a:latin typeface="Plantagenet Cherokee"/>
                <a:ea typeface="ＭＳ Ｐゴシック" charset="0"/>
                <a:cs typeface="Plantagenet Cherokee"/>
              </a:rPr>
              <a:t> Segment</a:t>
            </a:r>
          </a:p>
          <a:p>
            <a:r>
              <a:rPr lang="en-US" sz="4400" dirty="0" smtClean="0">
                <a:latin typeface="Plantagenet Cherokee"/>
                <a:ea typeface="ＭＳ Ｐゴシック" charset="0"/>
                <a:cs typeface="Plantagenet Cherokee"/>
              </a:rPr>
              <a:t>2:1-3:6  2</a:t>
            </a:r>
            <a:r>
              <a:rPr lang="en-US" sz="4400" baseline="30000" dirty="0" smtClean="0">
                <a:latin typeface="Plantagenet Cherokee"/>
                <a:ea typeface="ＭＳ Ｐゴシック" charset="0"/>
                <a:cs typeface="Plantagenet Cherokee"/>
              </a:rPr>
              <a:t>nd</a:t>
            </a:r>
            <a:r>
              <a:rPr lang="en-US" sz="4400" dirty="0" smtClean="0">
                <a:latin typeface="Plantagenet Cherokee"/>
                <a:ea typeface="ＭＳ Ｐゴシック" charset="0"/>
                <a:cs typeface="Plantagenet Cherokee"/>
              </a:rPr>
              <a:t> Segment</a:t>
            </a:r>
          </a:p>
          <a:p>
            <a:r>
              <a:rPr lang="en-US" sz="4400" dirty="0" smtClean="0">
                <a:latin typeface="Plantagenet Cherokee"/>
                <a:ea typeface="ＭＳ Ｐゴシック" charset="0"/>
                <a:cs typeface="Plantagenet Cherokee"/>
              </a:rPr>
              <a:t>3:7-12   Summary</a:t>
            </a:r>
            <a:endParaRPr lang="en-US" sz="4400" dirty="0">
              <a:latin typeface="Plantagenet Cherokee"/>
              <a:ea typeface="ＭＳ Ｐゴシック" charset="0"/>
              <a:cs typeface="Plantagenet Cheroke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212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lantagenet Cherokee"/>
                <a:cs typeface="Plantagenet Cherokee"/>
              </a:rPr>
              <a:t>Mark 1:14-3:12 As a Whole</a:t>
            </a:r>
            <a:endParaRPr lang="en-US" dirty="0">
              <a:latin typeface="Plantagenet Cherokee"/>
              <a:cs typeface="Plantagenet Cheroke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Plantagenet Cherokee"/>
                <a:ea typeface="ＭＳ Ｐゴシック" charset="0"/>
                <a:cs typeface="Plantagenet Cherokee"/>
              </a:rPr>
              <a:t>Particularization</a:t>
            </a:r>
          </a:p>
          <a:p>
            <a:pPr lvl="1"/>
            <a:r>
              <a:rPr lang="en-US" sz="4000" i="1" dirty="0" smtClean="0">
                <a:latin typeface="Plantagenet Cherokee"/>
                <a:ea typeface="ＭＳ Ｐゴシック" charset="0"/>
                <a:cs typeface="Plantagenet Cherokee"/>
              </a:rPr>
              <a:t>THIS</a:t>
            </a:r>
            <a:r>
              <a:rPr lang="en-US" sz="4000" dirty="0" smtClean="0">
                <a:latin typeface="Plantagenet Cherokee"/>
                <a:ea typeface="ＭＳ Ｐゴシック" charset="0"/>
                <a:cs typeface="Plantagenet Cherokee"/>
              </a:rPr>
              <a:t> is what Jesus preaching of the Kingdom of God happened/looked like</a:t>
            </a:r>
            <a:endParaRPr lang="en-US" sz="4000" i="1" dirty="0">
              <a:latin typeface="Plantagenet Cherokee"/>
              <a:ea typeface="ＭＳ Ｐゴシック" charset="0"/>
              <a:cs typeface="Plantagenet Cheroke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126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lantagenet Cherokee"/>
                <a:cs typeface="Plantagenet Cherokee"/>
              </a:rPr>
              <a:t>Mark 1:14-3:12 As a Whole</a:t>
            </a:r>
            <a:endParaRPr lang="en-US" dirty="0">
              <a:latin typeface="Plantagenet Cherokee"/>
              <a:cs typeface="Plantagenet Cheroke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Plantagenet Cherokee"/>
                <a:ea typeface="ＭＳ Ｐゴシック" charset="0"/>
                <a:cs typeface="Plantagenet Cherokee"/>
              </a:rPr>
              <a:t>Recurring theme:</a:t>
            </a:r>
          </a:p>
          <a:p>
            <a:endParaRPr lang="en-US" sz="4400" dirty="0">
              <a:latin typeface="Plantagenet Cherokee"/>
              <a:ea typeface="ＭＳ Ｐゴシック" charset="0"/>
              <a:cs typeface="Plantagenet Cherokee"/>
            </a:endParaRPr>
          </a:p>
          <a:p>
            <a:pPr marL="0" indent="0" algn="ctr">
              <a:buNone/>
            </a:pPr>
            <a:r>
              <a:rPr lang="en-US" sz="4400" dirty="0">
                <a:latin typeface="Plantagenet Cherokee"/>
                <a:ea typeface="ＭＳ Ｐゴシック" charset="0"/>
                <a:cs typeface="Plantagenet Cherokee"/>
              </a:rPr>
              <a:t>Who is this Jesus?</a:t>
            </a:r>
            <a:endParaRPr lang="en-US" sz="3600" dirty="0">
              <a:latin typeface="Plantagenet Cherokee"/>
              <a:ea typeface="ＭＳ Ｐゴシック" charset="0"/>
              <a:cs typeface="Plantagenet Cheroke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758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lantagenet Cherokee"/>
                <a:cs typeface="Plantagenet Cherokee"/>
              </a:rPr>
              <a:t>Mark 1:14-3:12 As a Whole</a:t>
            </a:r>
            <a:endParaRPr lang="en-US" dirty="0">
              <a:latin typeface="Plantagenet Cherokee"/>
              <a:cs typeface="Plantagenet Cheroke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Plantagenet Cherokee"/>
                <a:ea typeface="ＭＳ Ｐゴシック" charset="0"/>
                <a:cs typeface="Plantagenet Cherokee"/>
              </a:rPr>
              <a:t>Contrast</a:t>
            </a:r>
          </a:p>
          <a:p>
            <a:pPr marL="457200" lvl="1" indent="0">
              <a:buNone/>
            </a:pPr>
            <a:r>
              <a:rPr lang="en-US" sz="3600" dirty="0" smtClean="0">
                <a:latin typeface="Plantagenet Cherokee"/>
                <a:ea typeface="ＭＳ Ｐゴシック" charset="0"/>
                <a:cs typeface="Plantagenet Cherokee"/>
              </a:rPr>
              <a:t>1:16-45 vs. 2:1-3:6  responses to Jesus</a:t>
            </a:r>
          </a:p>
          <a:p>
            <a:pPr marL="457200" lvl="1" indent="0">
              <a:buNone/>
            </a:pPr>
            <a:endParaRPr lang="en-US" sz="3600" dirty="0">
              <a:latin typeface="Plantagenet Cherokee"/>
              <a:ea typeface="ＭＳ Ｐゴシック" charset="0"/>
              <a:cs typeface="Plantagenet Cheroke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248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lantagenet Cherokee"/>
                <a:cs typeface="Plantagenet Cherokee"/>
              </a:rPr>
              <a:t>Mark 1:14-3:12 As a Whole</a:t>
            </a:r>
            <a:endParaRPr lang="en-US" dirty="0">
              <a:latin typeface="Plantagenet Cherokee"/>
              <a:cs typeface="Plantagenet Cheroke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Plantagenet Cherokee"/>
                <a:ea typeface="ＭＳ Ｐゴシック" charset="0"/>
                <a:cs typeface="Plantagenet Cherokee"/>
              </a:rPr>
              <a:t>Summarization: Mark 3:7-12</a:t>
            </a:r>
            <a:endParaRPr lang="en-US" sz="3600" dirty="0">
              <a:latin typeface="Plantagenet Cherokee"/>
              <a:ea typeface="ＭＳ Ｐゴシック" charset="0"/>
              <a:cs typeface="Plantagenet Cheroke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3811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lantagenet Cherokee"/>
                <a:cs typeface="Plantagenet Cherokee"/>
              </a:rPr>
              <a:t>Misperception/Perception</a:t>
            </a:r>
            <a:endParaRPr lang="en-US" dirty="0">
              <a:latin typeface="Plantagenet Cherokee"/>
              <a:cs typeface="Plantagenet Cheroke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Plantagenet Cherokee"/>
                <a:ea typeface="ＭＳ Ｐゴシック" charset="0"/>
                <a:cs typeface="Plantagenet Cherokee"/>
              </a:rPr>
              <a:t>“You’ve got clues!”</a:t>
            </a:r>
          </a:p>
          <a:p>
            <a:pPr marL="0" indent="0">
              <a:buNone/>
            </a:pPr>
            <a:r>
              <a:rPr lang="en-US" sz="3600" dirty="0" smtClean="0">
                <a:latin typeface="Plantagenet Cherokee"/>
                <a:ea typeface="ＭＳ Ｐゴシック" charset="0"/>
                <a:cs typeface="Plantagenet Cherokee"/>
              </a:rPr>
              <a:t>The wrong beings get it.</a:t>
            </a:r>
          </a:p>
          <a:p>
            <a:pPr marL="0" indent="0">
              <a:buNone/>
            </a:pPr>
            <a:r>
              <a:rPr lang="en-US" sz="3600" dirty="0" smtClean="0">
                <a:latin typeface="Plantagenet Cherokee"/>
                <a:ea typeface="ＭＳ Ｐゴシック" charset="0"/>
                <a:cs typeface="Plantagenet Cherokee"/>
              </a:rPr>
              <a:t>The crowds kind of get it.</a:t>
            </a:r>
          </a:p>
          <a:p>
            <a:pPr marL="0" indent="0">
              <a:buNone/>
            </a:pPr>
            <a:r>
              <a:rPr lang="en-US" sz="3600" dirty="0" smtClean="0">
                <a:latin typeface="Plantagenet Cherokee"/>
                <a:ea typeface="ＭＳ Ｐゴシック" charset="0"/>
                <a:cs typeface="Plantagenet Cherokee"/>
              </a:rPr>
              <a:t>The leaders = </a:t>
            </a:r>
            <a:r>
              <a:rPr lang="en-US" sz="3600" smtClean="0">
                <a:latin typeface="Plantagenet Cherokee"/>
                <a:ea typeface="ＭＳ Ｐゴシック" charset="0"/>
                <a:cs typeface="Plantagenet Cherokee"/>
              </a:rPr>
              <a:t>epic fail.</a:t>
            </a:r>
            <a:endParaRPr lang="en-US" sz="3600" dirty="0">
              <a:latin typeface="Plantagenet Cherokee"/>
              <a:ea typeface="ＭＳ Ｐゴシック" charset="0"/>
              <a:cs typeface="Plantagenet Cheroke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1937405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217</TotalTime>
  <Words>123</Words>
  <Application>Microsoft Macintosh PowerPoint</Application>
  <PresentationFormat>On-screen Show (4:3)</PresentationFormat>
  <Paragraphs>36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 Black </vt:lpstr>
      <vt:lpstr>Mark 2:1-3:6</vt:lpstr>
      <vt:lpstr>Units</vt:lpstr>
      <vt:lpstr>Mark 1:14-3:12 as a Section</vt:lpstr>
      <vt:lpstr>Mark 1:14-3:12 as a Section</vt:lpstr>
      <vt:lpstr>Mark 1:14-3:12 As a Whole</vt:lpstr>
      <vt:lpstr>Mark 1:14-3:12 As a Whole</vt:lpstr>
      <vt:lpstr>Mark 1:14-3:12 As a Whole</vt:lpstr>
      <vt:lpstr>Mark 1:14-3:12 As a Whole</vt:lpstr>
      <vt:lpstr>Misperception/Perception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 2:1-3:6</dc:title>
  <dc:creator>Microsoft Office User</dc:creator>
  <cp:lastModifiedBy>William Rossell</cp:lastModifiedBy>
  <cp:revision>9</cp:revision>
  <dcterms:created xsi:type="dcterms:W3CDTF">2016-02-29T17:19:11Z</dcterms:created>
  <dcterms:modified xsi:type="dcterms:W3CDTF">2020-03-07T21:16:12Z</dcterms:modified>
</cp:coreProperties>
</file>