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4" r:id="rId4"/>
    <p:sldId id="260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C1A8C-E2EC-114E-9051-90239C0199F2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48AA6-677E-6E4B-830F-FDEC5901D7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6323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48AA6-677E-6E4B-830F-FDEC5901D71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6611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48AA6-677E-6E4B-830F-FDEC5901D71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424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48AA6-677E-6E4B-830F-FDEC5901D71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424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48AA6-677E-6E4B-830F-FDEC5901D71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0399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48AA6-677E-6E4B-830F-FDEC5901D71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4655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48AA6-677E-6E4B-830F-FDEC5901D71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6893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48AA6-677E-6E4B-830F-FDEC5901D71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8523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48AA6-677E-6E4B-830F-FDEC5901D71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8523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Introduction to IBS Interpretation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Gathering Evidence </a:t>
            </a:r>
          </a:p>
          <a:p>
            <a:r>
              <a:rPr lang="en-US" dirty="0">
                <a:latin typeface="Plantagenet Cherokee"/>
                <a:cs typeface="Plantagenet Cherokee"/>
              </a:rPr>
              <a:t>Drawing Accurate Inferences</a:t>
            </a:r>
          </a:p>
          <a:p>
            <a:r>
              <a:rPr lang="en-US" dirty="0" smtClean="0">
                <a:latin typeface="Plantagenet Cherokee"/>
                <a:cs typeface="Plantagenet Cherokee"/>
              </a:rPr>
              <a:t>Reaching Justifiable </a:t>
            </a:r>
            <a:r>
              <a:rPr lang="en-US" dirty="0">
                <a:latin typeface="Plantagenet Cherokee"/>
                <a:cs typeface="Plantagenet Cherokee"/>
              </a:rPr>
              <a:t>Conclusions</a:t>
            </a:r>
          </a:p>
          <a:p>
            <a:endParaRPr lang="en-US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53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Five Phases of IBS?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 smtClean="0">
                <a:latin typeface="Plantagenet Cherokee"/>
                <a:ea typeface="ＭＳ Ｐゴシック" charset="0"/>
                <a:cs typeface="Plantagenet Cherokee"/>
              </a:rPr>
              <a:t>Prayer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latin typeface="Plantagenet Cherokee"/>
                <a:ea typeface="ＭＳ Ｐゴシック" charset="0"/>
                <a:cs typeface="Plantagenet Cherokee"/>
              </a:rPr>
              <a:t>Survey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latin typeface="Plantagenet Cherokee"/>
                <a:ea typeface="ＭＳ Ｐゴシック" charset="0"/>
                <a:cs typeface="Plantagenet Cherokee"/>
              </a:rPr>
              <a:t>Interpretation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latin typeface="Plantagenet Cherokee"/>
                <a:ea typeface="ＭＳ Ｐゴシック" charset="0"/>
                <a:cs typeface="Plantagenet Cherokee"/>
              </a:rPr>
              <a:t>Evaluate and Appropriate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latin typeface="Plantagenet Cherokee"/>
                <a:ea typeface="ＭＳ Ｐゴシック" charset="0"/>
                <a:cs typeface="Plantagenet Cherokee"/>
              </a:rPr>
              <a:t>Correlate</a:t>
            </a:r>
          </a:p>
          <a:p>
            <a:endParaRPr lang="en-US" b="1" dirty="0" smtClean="0">
              <a:latin typeface="Plantagenet Cherokee"/>
              <a:ea typeface="ＭＳ Ｐゴシック" charset="0"/>
              <a:cs typeface="Plantagenet Cherokee"/>
            </a:endParaRPr>
          </a:p>
          <a:p>
            <a:endParaRPr lang="en-US" b="1" dirty="0">
              <a:latin typeface="Plantagenet Cherokee"/>
              <a:ea typeface="ＭＳ Ｐゴシック" charset="0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40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Review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Plantagenet Cherokee"/>
                <a:ea typeface="ＭＳ Ｐゴシック" charset="0"/>
                <a:cs typeface="Plantagenet Cherokee"/>
              </a:rPr>
              <a:t>With all IBS work, we operate</a:t>
            </a:r>
            <a:endParaRPr lang="en-US" b="1" dirty="0" smtClean="0">
              <a:latin typeface="Plantagenet Cherokee"/>
              <a:ea typeface="ＭＳ Ｐゴシック" charset="0"/>
              <a:cs typeface="Plantagenet Cherokee"/>
            </a:endParaRPr>
          </a:p>
          <a:p>
            <a:r>
              <a:rPr lang="en-US" b="1" dirty="0" smtClean="0">
                <a:latin typeface="Plantagenet Cherokee"/>
                <a:ea typeface="ＭＳ Ｐゴシック" charset="0"/>
                <a:cs typeface="Plantagenet Cherokee"/>
              </a:rPr>
              <a:t>Inductively    </a:t>
            </a:r>
          </a:p>
          <a:p>
            <a:pPr lvl="1"/>
            <a:r>
              <a:rPr lang="en-US" b="1" i="1" dirty="0" smtClean="0">
                <a:latin typeface="Plantagenet Cherokee"/>
                <a:ea typeface="ＭＳ Ｐゴシック" charset="0"/>
                <a:cs typeface="Plantagenet Cherokee"/>
              </a:rPr>
              <a:t>from</a:t>
            </a:r>
            <a:r>
              <a:rPr lang="en-US" b="1" dirty="0" smtClean="0">
                <a:latin typeface="Plantagenet Cherokee"/>
                <a:ea typeface="ＭＳ Ｐゴシック" charset="0"/>
                <a:cs typeface="Plantagenet Cherokee"/>
              </a:rPr>
              <a:t> text to conclusions</a:t>
            </a:r>
          </a:p>
          <a:p>
            <a:pPr lvl="1"/>
            <a:r>
              <a:rPr lang="en-US" b="1" dirty="0">
                <a:latin typeface="Plantagenet Cherokee"/>
                <a:ea typeface="ＭＳ Ｐゴシック" charset="0"/>
                <a:cs typeface="Plantagenet Cherokee"/>
              </a:rPr>
              <a:t>c</a:t>
            </a:r>
            <a:r>
              <a:rPr lang="en-US" b="1" dirty="0" smtClean="0">
                <a:latin typeface="Plantagenet Cherokee"/>
                <a:ea typeface="ＭＳ Ｐゴシック" charset="0"/>
                <a:cs typeface="Plantagenet Cherokee"/>
              </a:rPr>
              <a:t>omplete work with </a:t>
            </a:r>
            <a:r>
              <a:rPr lang="en-US" b="1" i="1" dirty="0" smtClean="0">
                <a:latin typeface="Plantagenet Cherokee"/>
                <a:ea typeface="ＭＳ Ｐゴシック" charset="0"/>
                <a:cs typeface="Plantagenet Cherokee"/>
              </a:rPr>
              <a:t>primary sources</a:t>
            </a:r>
            <a:r>
              <a:rPr lang="en-US" b="1" dirty="0" smtClean="0">
                <a:latin typeface="Plantagenet Cherokee"/>
                <a:ea typeface="ＭＳ Ｐゴシック" charset="0"/>
                <a:cs typeface="Plantagenet Cherokee"/>
              </a:rPr>
              <a:t> first</a:t>
            </a:r>
          </a:p>
          <a:p>
            <a:r>
              <a:rPr lang="en-US" b="1" dirty="0" smtClean="0">
                <a:latin typeface="Plantagenet Cherokee"/>
                <a:ea typeface="ＭＳ Ｐゴシック" charset="0"/>
                <a:cs typeface="Plantagenet Cherokee"/>
              </a:rPr>
              <a:t>Thoroughly   </a:t>
            </a:r>
          </a:p>
          <a:p>
            <a:pPr lvl="1"/>
            <a:r>
              <a:rPr lang="en-US" b="1" dirty="0" smtClean="0">
                <a:latin typeface="Plantagenet Cherokee"/>
                <a:ea typeface="ＭＳ Ｐゴシック" charset="0"/>
                <a:cs typeface="Plantagenet Cherokee"/>
              </a:rPr>
              <a:t>bringing </a:t>
            </a:r>
            <a:r>
              <a:rPr lang="en-US" b="1" i="1" dirty="0" smtClean="0">
                <a:latin typeface="Plantagenet Cherokee"/>
                <a:ea typeface="ＭＳ Ｐゴシック" charset="0"/>
                <a:cs typeface="Plantagenet Cherokee"/>
              </a:rPr>
              <a:t>all of the text </a:t>
            </a:r>
            <a:r>
              <a:rPr lang="en-US" b="1" dirty="0" smtClean="0">
                <a:latin typeface="Plantagenet Cherokee"/>
                <a:ea typeface="ＭＳ Ｐゴシック" charset="0"/>
                <a:cs typeface="Plantagenet Cherokee"/>
              </a:rPr>
              <a:t>under examination</a:t>
            </a:r>
          </a:p>
          <a:p>
            <a:endParaRPr lang="en-US" b="1" dirty="0" smtClean="0">
              <a:latin typeface="Plantagenet Cherokee"/>
              <a:ea typeface="ＭＳ Ｐゴシック" charset="0"/>
              <a:cs typeface="Plantagenet Cherokee"/>
            </a:endParaRPr>
          </a:p>
          <a:p>
            <a:endParaRPr lang="en-US" b="1" dirty="0">
              <a:latin typeface="Plantagenet Cherokee"/>
              <a:ea typeface="ＭＳ Ｐゴシック" charset="0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07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Review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Plantagenet Cherokee"/>
                <a:ea typeface="ＭＳ Ｐゴシック" charset="0"/>
                <a:cs typeface="Plantagenet Cherokee"/>
              </a:rPr>
              <a:t>With all IBS work, we </a:t>
            </a:r>
            <a:r>
              <a:rPr lang="en-US" b="1" dirty="0" smtClean="0">
                <a:latin typeface="Plantagenet Cherokee"/>
                <a:ea typeface="ＭＳ Ｐゴシック" charset="0"/>
                <a:cs typeface="Plantagenet Cherokee"/>
              </a:rPr>
              <a:t>operate</a:t>
            </a:r>
          </a:p>
          <a:p>
            <a:r>
              <a:rPr lang="en-US" b="1" dirty="0" smtClean="0">
                <a:latin typeface="Plantagenet Cherokee"/>
                <a:ea typeface="ＭＳ Ｐゴシック" charset="0"/>
                <a:cs typeface="Plantagenet Cherokee"/>
              </a:rPr>
              <a:t>Accurately   </a:t>
            </a:r>
          </a:p>
          <a:p>
            <a:pPr lvl="1"/>
            <a:r>
              <a:rPr lang="en-US" b="1" dirty="0" smtClean="0">
                <a:latin typeface="Plantagenet Cherokee"/>
                <a:ea typeface="ＭＳ Ｐゴシック" charset="0"/>
                <a:cs typeface="Plantagenet Cherokee"/>
              </a:rPr>
              <a:t>reflecting </a:t>
            </a:r>
            <a:r>
              <a:rPr lang="en-US" b="1" dirty="0">
                <a:latin typeface="Plantagenet Cherokee"/>
                <a:ea typeface="ＭＳ Ｐゴシック" charset="0"/>
                <a:cs typeface="Plantagenet Cherokee"/>
              </a:rPr>
              <a:t>what is actually there in the </a:t>
            </a:r>
            <a:r>
              <a:rPr lang="en-US" b="1" dirty="0" smtClean="0">
                <a:latin typeface="Plantagenet Cherokee"/>
                <a:ea typeface="ＭＳ Ｐゴシック" charset="0"/>
                <a:cs typeface="Plantagenet Cherokee"/>
              </a:rPr>
              <a:t>text</a:t>
            </a:r>
          </a:p>
          <a:p>
            <a:pPr lvl="1"/>
            <a:endParaRPr lang="en-US" b="1" dirty="0" smtClean="0">
              <a:latin typeface="Plantagenet Cherokee"/>
              <a:ea typeface="ＭＳ Ｐゴシック" charset="0"/>
              <a:cs typeface="Plantagenet Cherokee"/>
            </a:endParaRPr>
          </a:p>
          <a:p>
            <a:r>
              <a:rPr lang="en-US" b="1" dirty="0" smtClean="0">
                <a:latin typeface="Plantagenet Cherokee"/>
                <a:ea typeface="ＭＳ Ｐゴシック" charset="0"/>
                <a:cs typeface="Plantagenet Cherokee"/>
              </a:rPr>
              <a:t>With clarity of expression</a:t>
            </a:r>
          </a:p>
          <a:p>
            <a:endParaRPr lang="en-US" b="1" dirty="0" smtClean="0">
              <a:latin typeface="Plantagenet Cherokee"/>
              <a:ea typeface="ＭＳ Ｐゴシック" charset="0"/>
              <a:cs typeface="Plantagenet Cherokee"/>
            </a:endParaRPr>
          </a:p>
          <a:p>
            <a:r>
              <a:rPr lang="en-US" b="1" dirty="0" smtClean="0">
                <a:latin typeface="Plantagenet Cherokee"/>
                <a:ea typeface="ＭＳ Ｐゴシック" charset="0"/>
                <a:cs typeface="Plantagenet Cherokee"/>
              </a:rPr>
              <a:t>On the basis </a:t>
            </a:r>
            <a:r>
              <a:rPr lang="en-US" b="1" smtClean="0">
                <a:latin typeface="Plantagenet Cherokee"/>
                <a:ea typeface="ＭＳ Ｐゴシック" charset="0"/>
                <a:cs typeface="Plantagenet Cherokee"/>
              </a:rPr>
              <a:t>of Units</a:t>
            </a:r>
            <a:endParaRPr lang="en-US" b="1" dirty="0">
              <a:latin typeface="Plantagenet Cherokee"/>
              <a:ea typeface="ＭＳ Ｐゴシック" charset="0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173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Overview of Interpretation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In the Survey phase we had to learn to “see” Mark in large sections rather than in individual verses that “spoke” to us.</a:t>
            </a:r>
          </a:p>
          <a:p>
            <a:r>
              <a:rPr lang="en-US" dirty="0">
                <a:latin typeface="Plantagenet Cherokee"/>
                <a:cs typeface="Plantagenet Cherokee"/>
              </a:rPr>
              <a:t>In the Analysis phase we will need to learn to </a:t>
            </a:r>
            <a:r>
              <a:rPr lang="en-US" dirty="0" smtClean="0">
                <a:latin typeface="Plantagenet Cherokee"/>
                <a:cs typeface="Plantagenet Cherokee"/>
              </a:rPr>
              <a:t>work</a:t>
            </a:r>
            <a:r>
              <a:rPr lang="en-US" i="1" dirty="0" smtClean="0">
                <a:latin typeface="Plantagenet Cherokee"/>
                <a:cs typeface="Plantagenet Cherokee"/>
              </a:rPr>
              <a:t> through </a:t>
            </a:r>
            <a:r>
              <a:rPr lang="en-US" dirty="0" smtClean="0">
                <a:latin typeface="Plantagenet Cherokee"/>
                <a:cs typeface="Plantagenet Cherokee"/>
              </a:rPr>
              <a:t>what we’ve seen (Primary Structure) in order understand Mark in </a:t>
            </a:r>
            <a:r>
              <a:rPr lang="en-US" smtClean="0">
                <a:latin typeface="Plantagenet Cherokee"/>
                <a:cs typeface="Plantagenet Cherokee"/>
              </a:rPr>
              <a:t>greater detail.</a:t>
            </a:r>
            <a:endParaRPr lang="en-US" dirty="0">
              <a:latin typeface="Plantagenet Cherokee"/>
              <a:cs typeface="Plantagenet Cherokee"/>
            </a:endParaRPr>
          </a:p>
          <a:p>
            <a:pPr lvl="1"/>
            <a:endParaRPr lang="en-US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303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Overview of Interpretation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In the Survey phase we emphasized </a:t>
            </a:r>
            <a:r>
              <a:rPr lang="en-US" i="1" dirty="0">
                <a:latin typeface="Plantagenet Cherokee"/>
                <a:cs typeface="Plantagenet Cherokee"/>
              </a:rPr>
              <a:t>observation</a:t>
            </a:r>
            <a:r>
              <a:rPr lang="en-US" dirty="0">
                <a:latin typeface="Plantagenet Cherokee"/>
                <a:cs typeface="Plantagenet Cherokee"/>
              </a:rPr>
              <a:t> – trying to identifying the text’s own clues as to how it works.</a:t>
            </a:r>
          </a:p>
          <a:p>
            <a:r>
              <a:rPr lang="en-US" dirty="0">
                <a:latin typeface="Plantagenet Cherokee"/>
                <a:cs typeface="Plantagenet Cherokee"/>
              </a:rPr>
              <a:t>In the Analysis phase we move toward </a:t>
            </a:r>
            <a:r>
              <a:rPr lang="en-US" dirty="0" smtClean="0">
                <a:latin typeface="Plantagenet Cherokee"/>
                <a:cs typeface="Plantagenet Cherokee"/>
              </a:rPr>
              <a:t>Interpretation </a:t>
            </a:r>
            <a:r>
              <a:rPr lang="en-US" dirty="0">
                <a:latin typeface="Plantagenet Cherokee"/>
                <a:cs typeface="Plantagenet Cherokee"/>
              </a:rPr>
              <a:t>– </a:t>
            </a:r>
            <a:r>
              <a:rPr lang="en-US" i="1" dirty="0">
                <a:latin typeface="Plantagenet Cherokee"/>
                <a:cs typeface="Plantagenet Cherokee"/>
              </a:rPr>
              <a:t>following the text’s </a:t>
            </a:r>
            <a:r>
              <a:rPr lang="en-US" i="1" dirty="0" smtClean="0">
                <a:latin typeface="Plantagenet Cherokee"/>
                <a:cs typeface="Plantagenet Cherokee"/>
              </a:rPr>
              <a:t>own clues </a:t>
            </a:r>
            <a:r>
              <a:rPr lang="en-US" dirty="0">
                <a:latin typeface="Plantagenet Cherokee"/>
                <a:cs typeface="Plantagenet Cherokee"/>
              </a:rPr>
              <a:t>through to drawing conclusions about its meaning.</a:t>
            </a:r>
          </a:p>
        </p:txBody>
      </p:sp>
    </p:spTree>
    <p:extLst>
      <p:ext uri="{BB962C8B-B14F-4D97-AF65-F5344CB8AC3E}">
        <p14:creationId xmlns:p14="http://schemas.microsoft.com/office/powerpoint/2010/main" xmlns="" val="349687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Overview of Interpretation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Plantagenet Cherokee"/>
                <a:cs typeface="Plantagenet Cherokee"/>
              </a:rPr>
              <a:t>Basically, Interpretation involves</a:t>
            </a:r>
          </a:p>
          <a:p>
            <a:pPr lvl="1"/>
            <a:r>
              <a:rPr lang="en-US" dirty="0">
                <a:latin typeface="Plantagenet Cherokee"/>
                <a:cs typeface="Plantagenet Cherokee"/>
              </a:rPr>
              <a:t>Deciding which of your Primary Structures best gets at the heart of the Unit.</a:t>
            </a:r>
          </a:p>
          <a:p>
            <a:pPr lvl="1"/>
            <a:r>
              <a:rPr lang="en-US" dirty="0">
                <a:latin typeface="Plantagenet Cherokee"/>
                <a:cs typeface="Plantagenet Cherokee"/>
              </a:rPr>
              <a:t>Cutting and pasting your questions of that Structure into a new doc and answering them – thoroughly, accurately, completely - in order.</a:t>
            </a:r>
          </a:p>
          <a:p>
            <a:pPr lvl="1"/>
            <a:r>
              <a:rPr lang="en-US" dirty="0">
                <a:latin typeface="Plantagenet Cherokee"/>
                <a:cs typeface="Plantagenet Cherokee"/>
              </a:rPr>
              <a:t>Working with enough of your Structures/Questions until you believe you have reached an </a:t>
            </a:r>
            <a:r>
              <a:rPr lang="en-US" i="1" dirty="0">
                <a:latin typeface="Plantagenet Cherokee"/>
                <a:cs typeface="Plantagenet Cherokee"/>
              </a:rPr>
              <a:t>accurate</a:t>
            </a:r>
            <a:r>
              <a:rPr lang="en-US" dirty="0">
                <a:latin typeface="Plantagenet Cherokee"/>
                <a:cs typeface="Plantagenet Cherokee"/>
              </a:rPr>
              <a:t>, </a:t>
            </a:r>
            <a:r>
              <a:rPr lang="en-US" i="1" dirty="0">
                <a:latin typeface="Plantagenet Cherokee"/>
                <a:cs typeface="Plantagenet Cherokee"/>
              </a:rPr>
              <a:t>thorough</a:t>
            </a:r>
            <a:r>
              <a:rPr lang="en-US" dirty="0">
                <a:latin typeface="Plantagenet Cherokee"/>
                <a:cs typeface="Plantagenet Cherokee"/>
              </a:rPr>
              <a:t> understanding of the </a:t>
            </a:r>
            <a:r>
              <a:rPr lang="en-US" i="1" dirty="0">
                <a:latin typeface="Plantagenet Cherokee"/>
                <a:cs typeface="Plantagenet Cherokee"/>
              </a:rPr>
              <a:t>Unit as a whole</a:t>
            </a:r>
            <a:r>
              <a:rPr lang="en-US" dirty="0">
                <a:latin typeface="Plantagenet Cherokee"/>
                <a:cs typeface="Plantagenet Cheroke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56696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Important Concepts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lantagenet Cherokee"/>
                <a:cs typeface="Plantagenet Cherokee"/>
              </a:rPr>
              <a:t>Inductive = following the text’s own clues</a:t>
            </a:r>
          </a:p>
          <a:p>
            <a:r>
              <a:rPr lang="en-US" dirty="0" smtClean="0">
                <a:latin typeface="Plantagenet Cherokee"/>
                <a:cs typeface="Plantagenet Cherokee"/>
              </a:rPr>
              <a:t>Thorough = working with </a:t>
            </a:r>
            <a:r>
              <a:rPr lang="en-US" i="1" dirty="0" smtClean="0">
                <a:latin typeface="Plantagenet Cherokee"/>
                <a:cs typeface="Plantagenet Cherokee"/>
              </a:rPr>
              <a:t>all</a:t>
            </a:r>
            <a:r>
              <a:rPr lang="en-US" dirty="0" smtClean="0">
                <a:latin typeface="Plantagenet Cherokee"/>
                <a:cs typeface="Plantagenet Cherokee"/>
              </a:rPr>
              <a:t> that is there  </a:t>
            </a:r>
          </a:p>
          <a:p>
            <a:r>
              <a:rPr lang="en-US" dirty="0" smtClean="0">
                <a:latin typeface="Plantagenet Cherokee"/>
                <a:cs typeface="Plantagenet Cherokee"/>
              </a:rPr>
              <a:t>Accurate = noting </a:t>
            </a:r>
            <a:r>
              <a:rPr lang="en-US" i="1" dirty="0" smtClean="0">
                <a:latin typeface="Plantagenet Cherokee"/>
                <a:cs typeface="Plantagenet Cherokee"/>
              </a:rPr>
              <a:t>precisely</a:t>
            </a:r>
            <a:r>
              <a:rPr lang="en-US" dirty="0" smtClean="0">
                <a:latin typeface="Plantagenet Cherokee"/>
                <a:cs typeface="Plantagenet Cherokee"/>
              </a:rPr>
              <a:t> what is there</a:t>
            </a:r>
          </a:p>
          <a:p>
            <a:r>
              <a:rPr lang="en-US" dirty="0" smtClean="0">
                <a:latin typeface="Plantagenet Cherokee"/>
                <a:cs typeface="Plantagenet Cherokee"/>
              </a:rPr>
              <a:t>Clarity = communicating carefully  </a:t>
            </a:r>
            <a:endParaRPr lang="en-US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79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57</TotalTime>
  <Words>288</Words>
  <Application>Microsoft Office PowerPoint</Application>
  <PresentationFormat>On-screen Show (4:3)</PresentationFormat>
  <Paragraphs>49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 Black </vt:lpstr>
      <vt:lpstr>Introduction to IBS Interpretation</vt:lpstr>
      <vt:lpstr>Five Phases of IBS?</vt:lpstr>
      <vt:lpstr>Review</vt:lpstr>
      <vt:lpstr>Review</vt:lpstr>
      <vt:lpstr>Overview of Interpretation</vt:lpstr>
      <vt:lpstr>Overview of Interpretation</vt:lpstr>
      <vt:lpstr>Overview of Interpretation</vt:lpstr>
      <vt:lpstr>Important Concepts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IBS Interpretation</dc:title>
  <dc:creator>Microsoft Office User</dc:creator>
  <cp:lastModifiedBy>William Rossell</cp:lastModifiedBy>
  <cp:revision>15</cp:revision>
  <dcterms:created xsi:type="dcterms:W3CDTF">2017-03-27T14:16:40Z</dcterms:created>
  <dcterms:modified xsi:type="dcterms:W3CDTF">2020-03-28T13:45:21Z</dcterms:modified>
</cp:coreProperties>
</file>