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5AF2-BE47-8242-AAA1-E94772A363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55BA-E7E7-1D47-93D0-25DA897D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Inductive Bible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A Review</a:t>
            </a:r>
          </a:p>
        </p:txBody>
      </p:sp>
    </p:spTree>
    <p:extLst>
      <p:ext uri="{BB962C8B-B14F-4D97-AF65-F5344CB8AC3E}">
        <p14:creationId xmlns:p14="http://schemas.microsoft.com/office/powerpoint/2010/main" val="355583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Inductive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77335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Inductive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Works with “units” of text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76978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Inductive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Works with “units” of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Calling-critical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404052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Prayer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Survey (observe and ask)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Interpretation (answer)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Evaluate and Appropriate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Plantagenet Cherokee"/>
                <a:cs typeface="Plantagenet Cherokee"/>
              </a:rPr>
              <a:t>Correlate</a:t>
            </a: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57719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1. 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Identify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main units and subunits.</a:t>
            </a:r>
            <a:endParaRPr lang="en-US" sz="4000" i="1" dirty="0">
              <a:latin typeface="Plantagenet Cherokee"/>
              <a:ea typeface="ＭＳ Ｐゴシック" charset="0"/>
              <a:cs typeface="Plantagenet Cherokee"/>
            </a:endParaRPr>
          </a:p>
          <a:p>
            <a:pPr marL="514350" indent="-514350">
              <a:buAutoNum type="arabicPeriod" startAt="2"/>
            </a:pP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Name 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and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describe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primary structures</a:t>
            </a:r>
            <a:br>
              <a:rPr lang="en-US" sz="4000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	operative in the unit;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ask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a basic set of</a:t>
            </a:r>
            <a:br>
              <a:rPr lang="en-US" sz="4000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	interpretive questions about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each</a:t>
            </a:r>
            <a:b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</a:b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	primary structure.</a:t>
            </a:r>
          </a:p>
          <a:p>
            <a:pPr marL="514350" indent="-514350">
              <a:buAutoNum type="arabicPeriod" startAt="2"/>
            </a:pP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Identify 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Strategic Areas and </a:t>
            </a: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justify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your choices.</a:t>
            </a:r>
          </a:p>
          <a:p>
            <a:pPr marL="514350" indent="-514350">
              <a:buAutoNum type="arabicPeriod" startAt="2"/>
            </a:pP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List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additional observations.</a:t>
            </a:r>
          </a:p>
          <a:p>
            <a:pPr marL="514350" indent="-514350">
              <a:buAutoNum type="arabicPeriod" startAt="2"/>
            </a:pPr>
            <a:r>
              <a:rPr lang="en-US" sz="4000" i="1" dirty="0">
                <a:latin typeface="Plantagenet Cherokee"/>
                <a:ea typeface="ＭＳ Ｐゴシック" charset="0"/>
                <a:cs typeface="Plantagenet Cherokee"/>
              </a:rPr>
              <a:t>Interact</a:t>
            </a:r>
            <a:r>
              <a:rPr lang="en-US" sz="4000" dirty="0">
                <a:latin typeface="Plantagenet Cherokee"/>
                <a:ea typeface="ＭＳ Ｐゴシック" charset="0"/>
                <a:cs typeface="Plantagenet Cherokee"/>
              </a:rPr>
              <a:t> with secondary sources.</a:t>
            </a:r>
          </a:p>
          <a:p>
            <a:endParaRPr lang="en-US" sz="4000" dirty="0">
              <a:latin typeface="Plantagenet Cherokee"/>
              <a:ea typeface="ＭＳ Ｐゴシック" charset="0"/>
              <a:cs typeface="Plantagenet Cherokee"/>
            </a:endParaRPr>
          </a:p>
          <a:p>
            <a:endParaRPr lang="en-US" sz="4000" dirty="0">
              <a:latin typeface="Plantagenet Cherokee"/>
              <a:ea typeface="ＭＳ Ｐゴシック" charset="0"/>
              <a:cs typeface="Plantagenet Cherokee"/>
            </a:endParaRPr>
          </a:p>
          <a:p>
            <a:pPr marL="0" indent="0">
              <a:buNone/>
            </a:pPr>
            <a:endParaRPr lang="en-US" sz="40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325495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Plantagenet Cherokee"/>
                <a:cs typeface="Plantagenet Cherokee"/>
              </a:rPr>
              <a:t>Begin with questions from Survey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Plantagenet Cherokee"/>
                <a:cs typeface="Plantagenet Cherokee"/>
              </a:rPr>
              <a:t>Inductive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Plantagenet Cherokee"/>
                <a:cs typeface="Plantagenet Cherokee"/>
              </a:rPr>
              <a:t>Gather evidence, draw inferences based on the that evidence, reach conclusions based on both.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Plantagenet Cherokee"/>
                <a:cs typeface="Plantagenet Cherokee"/>
              </a:rPr>
              <a:t>Work with succinct, bullet-point type statements rather than paragraphs.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388650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US" dirty="0">
                <a:latin typeface="Plantagenet Cherokee"/>
                <a:cs typeface="Plantagenet Cherokee"/>
              </a:rPr>
              <a:t>Go beyond simply repeating content of</a:t>
            </a:r>
            <a:br>
              <a:rPr lang="en-US" dirty="0">
                <a:latin typeface="Plantagenet Cherokee"/>
                <a:cs typeface="Plantagenet Cherokee"/>
              </a:rPr>
            </a:br>
            <a:r>
              <a:rPr lang="en-US" dirty="0">
                <a:latin typeface="Plantagenet Cherokee"/>
                <a:cs typeface="Plantagenet Cherokee"/>
              </a:rPr>
              <a:t>the text. Uses descriptive labels.</a:t>
            </a:r>
          </a:p>
          <a:p>
            <a:pPr marL="514350" indent="-514350">
              <a:buAutoNum type="arabicPeriod" startAt="5"/>
            </a:pPr>
            <a:r>
              <a:rPr lang="en-US">
                <a:latin typeface="Plantagenet Cherokee"/>
                <a:cs typeface="Plantagenet Cherokee"/>
              </a:rPr>
              <a:t>Cite </a:t>
            </a:r>
            <a:r>
              <a:rPr lang="en-US" dirty="0">
                <a:latin typeface="Plantagenet Cherokee"/>
                <a:cs typeface="Plantagenet Cherokee"/>
              </a:rPr>
              <a:t>verses for each piece of evidence/ conclusions.</a:t>
            </a:r>
          </a:p>
          <a:p>
            <a:pPr marL="514350" indent="-514350">
              <a:buAutoNum type="arabicPeriod" startAt="5"/>
            </a:pPr>
            <a:r>
              <a:rPr lang="en-US" dirty="0">
                <a:latin typeface="Plantagenet Cherokee"/>
                <a:cs typeface="Plantagenet Cherokee"/>
              </a:rPr>
              <a:t>Provide succinct summaries of answers.</a:t>
            </a:r>
          </a:p>
          <a:p>
            <a:pPr marL="514350" indent="-514350">
              <a:buAutoNum type="arabicPeriod" startAt="5"/>
            </a:pPr>
            <a:r>
              <a:rPr lang="en-US" dirty="0">
                <a:latin typeface="Plantagenet Cherokee"/>
                <a:cs typeface="Plantagenet Cherokee"/>
              </a:rPr>
              <a:t>Value clarity, accuracy, and overall coherence.</a:t>
            </a:r>
          </a:p>
        </p:txBody>
      </p:sp>
    </p:spTree>
    <p:extLst>
      <p:ext uri="{BB962C8B-B14F-4D97-AF65-F5344CB8AC3E}">
        <p14:creationId xmlns:p14="http://schemas.microsoft.com/office/powerpoint/2010/main" val="414793211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</TotalTime>
  <Words>98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Plantagenet Cherokee</vt:lpstr>
      <vt:lpstr>Black</vt:lpstr>
      <vt:lpstr>Inductive Bible Study</vt:lpstr>
      <vt:lpstr>Characteristics</vt:lpstr>
      <vt:lpstr>Characteristics</vt:lpstr>
      <vt:lpstr>Characteristics</vt:lpstr>
      <vt:lpstr>Overview</vt:lpstr>
      <vt:lpstr>Survey</vt:lpstr>
      <vt:lpstr>Interpretation</vt:lpstr>
      <vt:lpstr>Interpretation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Bible Study</dc:title>
  <dc:subject/>
  <dc:creator>Microsoft Office User</dc:creator>
  <cp:keywords/>
  <dc:description/>
  <cp:lastModifiedBy>William Rossell</cp:lastModifiedBy>
  <cp:revision>7</cp:revision>
  <dcterms:created xsi:type="dcterms:W3CDTF">2019-05-06T15:55:48Z</dcterms:created>
  <dcterms:modified xsi:type="dcterms:W3CDTF">2020-05-12T21:49:27Z</dcterms:modified>
  <cp:category/>
</cp:coreProperties>
</file>