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4E322-004D-6848-9448-790BD066D55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911C-8A04-714C-8417-12CCDC2A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911C-8A04-714C-8417-12CCDC2A66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2582-2D61-8642-A49B-A4AB0981D48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51FF-D88F-864D-B656-58C4D15A5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Gospel of Mark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310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How does Mark “work”?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Questions and Answer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</a:rPr>
              <a:t>“Who do you say that I am?”</a:t>
            </a: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</a:rPr>
              <a:t>Mark 8:29</a:t>
            </a:r>
          </a:p>
        </p:txBody>
      </p:sp>
    </p:spTree>
    <p:extLst>
      <p:ext uri="{BB962C8B-B14F-4D97-AF65-F5344CB8AC3E}">
        <p14:creationId xmlns:p14="http://schemas.microsoft.com/office/powerpoint/2010/main" val="22383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How does Mark “work”?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Questions and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Preparation</a:t>
            </a: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</a:rPr>
              <a:t>1:1-15</a:t>
            </a:r>
          </a:p>
          <a:p>
            <a:pPr marL="0" indent="0" algn="ctr">
              <a:buNone/>
            </a:pPr>
            <a:r>
              <a:rPr lang="en-US" sz="4000" dirty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4000" dirty="0">
              <a:latin typeface="Plantagenet Cherokee"/>
              <a:cs typeface="Plantagenet Cherokee"/>
            </a:endParaRP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</a:rPr>
              <a:t>1:14-16:8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274844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How does Mark “work”?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Questions and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Recurring Causation w/Contrast and Climax</a:t>
            </a:r>
          </a:p>
        </p:txBody>
      </p:sp>
    </p:spTree>
    <p:extLst>
      <p:ext uri="{BB962C8B-B14F-4D97-AF65-F5344CB8AC3E}">
        <p14:creationId xmlns:p14="http://schemas.microsoft.com/office/powerpoint/2010/main" val="30643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How does Mark “work”?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</a:rPr>
              <a:t>Jesus</a:t>
            </a:r>
          </a:p>
          <a:p>
            <a:pPr marL="0" indent="0" algn="ctr">
              <a:buNone/>
            </a:pPr>
            <a:r>
              <a:rPr lang="en-US" sz="4000" dirty="0">
                <a:latin typeface="Wingdings"/>
                <a:ea typeface="Wingdings"/>
                <a:cs typeface="Wingdings"/>
                <a:sym typeface="Wingdings"/>
              </a:rPr>
              <a:t>   </a:t>
            </a:r>
            <a:endParaRPr lang="en-US" sz="4000" dirty="0">
              <a:latin typeface="Plantagenet Cherokee"/>
              <a:cs typeface="Plantagenet Cherokee"/>
              <a:sym typeface="Wingdings"/>
            </a:endParaRP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cs typeface="Plantagenet Cherokee"/>
                <a:sym typeface="Wingdings"/>
              </a:rPr>
              <a:t>Opposition         Faith/Follow</a:t>
            </a:r>
          </a:p>
          <a:p>
            <a:pPr algn="ctr">
              <a:buFont typeface="Wingdings" charset="0"/>
              <a:buChar char="ê"/>
            </a:pPr>
            <a:r>
              <a:rPr lang="en-US" sz="4000" dirty="0">
                <a:latin typeface="Wingdings"/>
                <a:ea typeface="Wingdings"/>
                <a:cs typeface="Wingdings"/>
                <a:sym typeface="Wingdings"/>
              </a:rPr>
              <a:t>       </a:t>
            </a: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Crucifixion           Confession</a:t>
            </a:r>
          </a:p>
        </p:txBody>
      </p:sp>
    </p:spTree>
    <p:extLst>
      <p:ext uri="{BB962C8B-B14F-4D97-AF65-F5344CB8AC3E}">
        <p14:creationId xmlns:p14="http://schemas.microsoft.com/office/powerpoint/2010/main" val="175336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Who is Jesus?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Plantagenet Cherokee"/>
              <a:ea typeface="Wingdings"/>
              <a:cs typeface="Plantagenet Cherokee"/>
              <a:sym typeface="Wingdings"/>
            </a:endParaRPr>
          </a:p>
          <a:p>
            <a:pPr marL="0" indent="0" algn="ctr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An answer can only emerge from a cumulative picture.</a:t>
            </a:r>
          </a:p>
        </p:txBody>
      </p:sp>
    </p:spTree>
    <p:extLst>
      <p:ext uri="{BB962C8B-B14F-4D97-AF65-F5344CB8AC3E}">
        <p14:creationId xmlns:p14="http://schemas.microsoft.com/office/powerpoint/2010/main" val="416518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Critical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True recognition of Jesus as Son of God/Messiah/Son of David = faith or following him on “the way of the Lord”</a:t>
            </a:r>
          </a:p>
        </p:txBody>
      </p:sp>
    </p:spTree>
    <p:extLst>
      <p:ext uri="{BB962C8B-B14F-4D97-AF65-F5344CB8AC3E}">
        <p14:creationId xmlns:p14="http://schemas.microsoft.com/office/powerpoint/2010/main" val="97077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Critical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2. Those following Jesus will</a:t>
            </a:r>
          </a:p>
          <a:p>
            <a:pPr marL="0" indent="0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a)  Live as Jesus lived</a:t>
            </a:r>
          </a:p>
          <a:p>
            <a:pPr marL="0" indent="0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b)  Do the things Jesus does</a:t>
            </a:r>
          </a:p>
          <a:p>
            <a:pPr marL="0" indent="0">
              <a:buNone/>
            </a:pP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c)  Receive the same treatment</a:t>
            </a:r>
            <a:b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</a:br>
            <a:r>
              <a:rPr lang="en-US" sz="4000" dirty="0">
                <a:latin typeface="Plantagenet Cherokee"/>
                <a:ea typeface="Wingdings"/>
                <a:cs typeface="Plantagenet Cherokee"/>
                <a:sym typeface="Wingdings"/>
              </a:rPr>
              <a:t>     Jesus receives.</a:t>
            </a:r>
          </a:p>
        </p:txBody>
      </p:sp>
    </p:spTree>
    <p:extLst>
      <p:ext uri="{BB962C8B-B14F-4D97-AF65-F5344CB8AC3E}">
        <p14:creationId xmlns:p14="http://schemas.microsoft.com/office/powerpoint/2010/main" val="22346433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</TotalTime>
  <Words>149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Plantagenet Cherokee</vt:lpstr>
      <vt:lpstr>Wingdings</vt:lpstr>
      <vt:lpstr>Black</vt:lpstr>
      <vt:lpstr>Gospel of Mark</vt:lpstr>
      <vt:lpstr>How does Mark “work”?</vt:lpstr>
      <vt:lpstr>How does Mark “work”?</vt:lpstr>
      <vt:lpstr>How does Mark “work”?</vt:lpstr>
      <vt:lpstr>How does Mark “work”?</vt:lpstr>
      <vt:lpstr>Who is Jesus?</vt:lpstr>
      <vt:lpstr>Critical Themes</vt:lpstr>
      <vt:lpstr>Critical Themes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of Mark</dc:title>
  <dc:creator>Microsoft Office User</dc:creator>
  <cp:lastModifiedBy>William Rossell</cp:lastModifiedBy>
  <cp:revision>3</cp:revision>
  <dcterms:created xsi:type="dcterms:W3CDTF">2019-05-06T17:20:59Z</dcterms:created>
  <dcterms:modified xsi:type="dcterms:W3CDTF">2020-05-12T21:48:21Z</dcterms:modified>
</cp:coreProperties>
</file>