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The Shadow of the Galilean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Review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31222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Who is </a:t>
            </a:r>
            <a:r>
              <a:rPr lang="en-US" dirty="0" err="1">
                <a:latin typeface="Plantagenet Cherokee"/>
                <a:cs typeface="Plantagenet Cherokee"/>
              </a:rPr>
              <a:t>Gerd</a:t>
            </a:r>
            <a:r>
              <a:rPr lang="en-US" dirty="0">
                <a:latin typeface="Plantagenet Cherokee"/>
                <a:cs typeface="Plantagenet Cherokee"/>
              </a:rPr>
              <a:t> </a:t>
            </a:r>
            <a:r>
              <a:rPr lang="en-US" dirty="0" err="1">
                <a:latin typeface="Plantagenet Cherokee"/>
                <a:cs typeface="Plantagenet Cherokee"/>
              </a:rPr>
              <a:t>Theissen</a:t>
            </a:r>
            <a:r>
              <a:rPr lang="en-US" dirty="0">
                <a:latin typeface="Plantagenet Cherokee"/>
                <a:cs typeface="Plantagenet Cherokee"/>
              </a:rPr>
              <a:t>?</a:t>
            </a:r>
          </a:p>
          <a:p>
            <a:r>
              <a:rPr lang="en-US" dirty="0">
                <a:latin typeface="Plantagenet Cherokee"/>
                <a:cs typeface="Plantagenet Cherokee"/>
              </a:rPr>
              <a:t>Why did he write the book?</a:t>
            </a:r>
          </a:p>
          <a:p>
            <a:r>
              <a:rPr lang="en-US" dirty="0">
                <a:latin typeface="Plantagenet Cherokee"/>
                <a:cs typeface="Plantagenet Cherokee"/>
              </a:rPr>
              <a:t>Who is Dr. </a:t>
            </a:r>
            <a:r>
              <a:rPr lang="en-US" dirty="0" err="1">
                <a:latin typeface="Plantagenet Cherokee"/>
                <a:cs typeface="Plantagenet Cherokee"/>
              </a:rPr>
              <a:t>Kratzinger</a:t>
            </a:r>
            <a:r>
              <a:rPr lang="en-US" dirty="0">
                <a:latin typeface="Plantagenet Cherokee"/>
                <a:cs typeface="Plantagenet Cherokee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63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Assessment: 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Reads later tensions back into Jesus’ time.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Lacks connections with Jesus’ role within Israel.</a:t>
            </a:r>
          </a:p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Avoids miraculous, esp. resurrection.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Tends to portray Jesus and his followers as if they were from San Francisco of </a:t>
            </a:r>
            <a:r>
              <a:rPr lang="en-US" dirty="0" err="1">
                <a:latin typeface="Plantagenet Cherokee"/>
                <a:cs typeface="Plantagenet Cherokee"/>
              </a:rPr>
              <a:t>Theissen’s</a:t>
            </a:r>
            <a:r>
              <a:rPr lang="en-US" dirty="0">
                <a:latin typeface="Plantagenet Cherokee"/>
                <a:cs typeface="Plantagenet Cherokee"/>
              </a:rPr>
              <a:t> youth.</a:t>
            </a:r>
          </a:p>
        </p:txBody>
      </p:sp>
    </p:spTree>
    <p:extLst>
      <p:ext uri="{BB962C8B-B14F-4D97-AF65-F5344CB8AC3E}">
        <p14:creationId xmlns:p14="http://schemas.microsoft.com/office/powerpoint/2010/main" val="24837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Assessment: 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Portrays Jesus as an itinerant prophet often repeating the same thing from village to village with minor variations.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Succeeds in creating “round” characters out of the typical “flat” characters of ancient narrative by filling in dynamics of social/economic</a:t>
            </a:r>
            <a:r>
              <a:rPr lang="en-US">
                <a:latin typeface="Plantagenet Cherokee"/>
                <a:cs typeface="Plantagenet Cherokee"/>
              </a:rPr>
              <a:t>/political context.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366374779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</TotalTime>
  <Words>125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Plantagenet Cherokee</vt:lpstr>
      <vt:lpstr> Black </vt:lpstr>
      <vt:lpstr>The Shadow of the Galilean</vt:lpstr>
      <vt:lpstr>Review</vt:lpstr>
      <vt:lpstr>Assessment: Negative</vt:lpstr>
      <vt:lpstr>Assessment: 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Shadow of the Galilean</dc:title>
  <dc:creator>Microsoft Office User</dc:creator>
  <cp:lastModifiedBy>William Rossell</cp:lastModifiedBy>
  <cp:revision>2</cp:revision>
  <dcterms:created xsi:type="dcterms:W3CDTF">2016-05-05T20:07:13Z</dcterms:created>
  <dcterms:modified xsi:type="dcterms:W3CDTF">2020-05-12T21:48:55Z</dcterms:modified>
</cp:coreProperties>
</file>