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8" d="100"/>
          <a:sy n="38" d="100"/>
        </p:scale>
        <p:origin x="-140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pPr/>
              <a:t>4/5/2020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Plantagenet Cherokee"/>
                <a:cs typeface="Plantagenet Cherokee"/>
              </a:rPr>
              <a:t>Mark 10:46-52</a:t>
            </a:r>
            <a:endParaRPr lang="en-US" dirty="0">
              <a:latin typeface="Plantagenet Cherokee"/>
              <a:cs typeface="Plantagenet Cheroke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Plantagenet Cherokee"/>
                <a:cs typeface="Plantagenet Cherokee"/>
              </a:rPr>
              <a:t>General Comments On Interpretation</a:t>
            </a:r>
            <a:endParaRPr lang="en-US" dirty="0">
              <a:latin typeface="Plantagenet Cherokee"/>
              <a:cs typeface="Plantagenet Cheroke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6545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Plantagenet Cherokee"/>
                <a:cs typeface="Plantagenet Cherokee"/>
              </a:rPr>
              <a:t>Great First Studies</a:t>
            </a:r>
            <a:endParaRPr lang="en-US" dirty="0">
              <a:latin typeface="Plantagenet Cherokee"/>
              <a:cs typeface="Plantagenet Cheroke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Plantagenet Cherokee"/>
                <a:cs typeface="Plantagenet Cherokee"/>
              </a:rPr>
              <a:t>Careful collection of evidence.</a:t>
            </a:r>
          </a:p>
          <a:p>
            <a:r>
              <a:rPr lang="en-US" dirty="0" smtClean="0">
                <a:latin typeface="Plantagenet Cherokee"/>
                <a:cs typeface="Plantagenet Cherokee"/>
              </a:rPr>
              <a:t>Insightful attention to detail</a:t>
            </a:r>
          </a:p>
          <a:p>
            <a:r>
              <a:rPr lang="en-US" dirty="0" smtClean="0">
                <a:latin typeface="Plantagenet Cherokee"/>
                <a:cs typeface="Plantagenet Cherokee"/>
              </a:rPr>
              <a:t>Levels of certainty</a:t>
            </a:r>
            <a:endParaRPr lang="en-US" dirty="0">
              <a:latin typeface="Plantagenet Cherokee"/>
              <a:cs typeface="Plantagenet Cheroke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00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Plantagenet Cherokee"/>
                <a:cs typeface="Plantagenet Cherokee"/>
              </a:rPr>
              <a:t>Develop Greater Detail</a:t>
            </a:r>
            <a:endParaRPr lang="en-US" dirty="0">
              <a:latin typeface="Plantagenet Cherokee"/>
              <a:cs typeface="Plantagenet Cheroke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Plantagenet Cherokee"/>
                <a:cs typeface="Plantagenet Cherokee"/>
              </a:rPr>
              <a:t>Don’t overlook the obvious</a:t>
            </a:r>
          </a:p>
          <a:p>
            <a:pPr lvl="1"/>
            <a:r>
              <a:rPr lang="en-US" dirty="0" smtClean="0">
                <a:latin typeface="Plantagenet Cherokee"/>
                <a:cs typeface="Plantagenet Cherokee"/>
              </a:rPr>
              <a:t>Define terms, don’t just repeat them, “Your </a:t>
            </a:r>
            <a:r>
              <a:rPr lang="en-US" i="1" dirty="0" smtClean="0">
                <a:latin typeface="Plantagenet Cherokee"/>
                <a:cs typeface="Plantagenet Cherokee"/>
              </a:rPr>
              <a:t>faith</a:t>
            </a:r>
            <a:r>
              <a:rPr lang="en-US" dirty="0" smtClean="0">
                <a:latin typeface="Plantagenet Cherokee"/>
                <a:cs typeface="Plantagenet Cherokee"/>
              </a:rPr>
              <a:t> has made you well . . .”</a:t>
            </a:r>
          </a:p>
          <a:p>
            <a:pPr lvl="1"/>
            <a:r>
              <a:rPr lang="en-US" dirty="0" smtClean="0">
                <a:latin typeface="Plantagenet Cherokee"/>
                <a:cs typeface="Plantagenet Cherokee"/>
              </a:rPr>
              <a:t>Repetition</a:t>
            </a:r>
          </a:p>
          <a:p>
            <a:pPr lvl="1"/>
            <a:r>
              <a:rPr lang="en-US" dirty="0" smtClean="0">
                <a:latin typeface="Plantagenet Cherokee"/>
                <a:cs typeface="Plantagenet Cherokee"/>
              </a:rPr>
              <a:t>The blind man “sees” . . .</a:t>
            </a:r>
          </a:p>
          <a:p>
            <a:pPr lvl="1"/>
            <a:r>
              <a:rPr lang="en-US" dirty="0" err="1" smtClean="0">
                <a:latin typeface="Plantagenet Cherokee"/>
                <a:cs typeface="Plantagenet Cherokee"/>
              </a:rPr>
              <a:t>Barty</a:t>
            </a:r>
            <a:r>
              <a:rPr lang="en-US" dirty="0" smtClean="0">
                <a:latin typeface="Plantagenet Cherokee"/>
                <a:cs typeface="Plantagenet Cherokee"/>
              </a:rPr>
              <a:t> “follows” Jesus</a:t>
            </a:r>
          </a:p>
          <a:p>
            <a:r>
              <a:rPr lang="en-US" dirty="0" smtClean="0">
                <a:latin typeface="Plantagenet Cherokee"/>
                <a:cs typeface="Plantagenet Cherokee"/>
              </a:rPr>
              <a:t>Compare translations</a:t>
            </a:r>
          </a:p>
          <a:p>
            <a:pPr lvl="1"/>
            <a:r>
              <a:rPr lang="en-US" dirty="0" smtClean="0">
                <a:latin typeface="Plantagenet Cherokee"/>
                <a:cs typeface="Plantagenet Cherokee"/>
              </a:rPr>
              <a:t>“on the road”</a:t>
            </a:r>
            <a:endParaRPr lang="en-US" dirty="0">
              <a:latin typeface="Plantagenet Cherokee"/>
              <a:cs typeface="Plantagenet Cheroke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9039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Plantagenet Cherokee"/>
                <a:cs typeface="Plantagenet Cherokee"/>
              </a:rPr>
              <a:t>Final Comments</a:t>
            </a:r>
            <a:endParaRPr lang="en-US" dirty="0">
              <a:latin typeface="Plantagenet Cherokee"/>
              <a:cs typeface="Plantagenet Cherokee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Plantagenet Cherokee"/>
                <a:cs typeface="Plantagenet Cherokee"/>
              </a:rPr>
              <a:t>Use </a:t>
            </a:r>
            <a:r>
              <a:rPr lang="en-US" smtClean="0">
                <a:latin typeface="Plantagenet Cherokee"/>
                <a:cs typeface="Plantagenet Cherokee"/>
              </a:rPr>
              <a:t>descriptive labels</a:t>
            </a:r>
          </a:p>
          <a:p>
            <a:r>
              <a:rPr lang="en-US" dirty="0" smtClean="0">
                <a:latin typeface="Plantagenet Cherokee"/>
                <a:cs typeface="Plantagenet Cherokee"/>
              </a:rPr>
              <a:t>Work inductively (beware of asserting or jumping to grand theological conclusions)</a:t>
            </a:r>
          </a:p>
          <a:p>
            <a:r>
              <a:rPr lang="en-US" dirty="0" smtClean="0">
                <a:latin typeface="Plantagenet Cherokee"/>
                <a:cs typeface="Plantagenet Cherokee"/>
              </a:rPr>
              <a:t>Use succinct summaries that reflect the content of your observations/inferences.</a:t>
            </a:r>
            <a:endParaRPr lang="en-US" dirty="0">
              <a:latin typeface="Plantagenet Cherokee"/>
              <a:cs typeface="Plantagenet Cherokee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5589485"/>
      </p:ext>
    </p:extLst>
  </p:cSld>
  <p:clrMapOvr>
    <a:masterClrMapping/>
  </p:clrMapOvr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20</TotalTime>
  <Words>97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 Black </vt:lpstr>
      <vt:lpstr>Mark 10:46-52</vt:lpstr>
      <vt:lpstr>Great First Studies</vt:lpstr>
      <vt:lpstr>Develop Greater Detail</vt:lpstr>
      <vt:lpstr>Final Comments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 10:46-52</dc:title>
  <dc:creator>Microsoft Office User</dc:creator>
  <cp:lastModifiedBy>William Rossell</cp:lastModifiedBy>
  <cp:revision>5</cp:revision>
  <dcterms:created xsi:type="dcterms:W3CDTF">2019-03-28T14:43:37Z</dcterms:created>
  <dcterms:modified xsi:type="dcterms:W3CDTF">2020-04-05T23:14:32Z</dcterms:modified>
</cp:coreProperties>
</file>