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11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3E3-89E0-46DC-8E34-A3601CDE3A67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EFB-1CDD-4D20-A7F8-7827259A3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3E3-89E0-46DC-8E34-A3601CDE3A67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EFB-1CDD-4D20-A7F8-7827259A3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3E3-89E0-46DC-8E34-A3601CDE3A67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EFB-1CDD-4D20-A7F8-7827259A3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3E3-89E0-46DC-8E34-A3601CDE3A67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EFB-1CDD-4D20-A7F8-7827259A3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3E3-89E0-46DC-8E34-A3601CDE3A67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EFB-1CDD-4D20-A7F8-7827259A3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3E3-89E0-46DC-8E34-A3601CDE3A67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EFB-1CDD-4D20-A7F8-7827259A3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3E3-89E0-46DC-8E34-A3601CDE3A67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EFB-1CDD-4D20-A7F8-7827259A3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3E3-89E0-46DC-8E34-A3601CDE3A67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EFB-1CDD-4D20-A7F8-7827259A3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3E3-89E0-46DC-8E34-A3601CDE3A67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EFB-1CDD-4D20-A7F8-7827259A3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3E3-89E0-46DC-8E34-A3601CDE3A67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EFB-1CDD-4D20-A7F8-7827259A3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33E3-89E0-46DC-8E34-A3601CDE3A67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EFB-1CDD-4D20-A7F8-7827259A3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33E3-89E0-46DC-8E34-A3601CDE3A67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CEFB-1CDD-4D20-A7F8-7827259A30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ph.org/pdfs/circuitrider/6627TTTa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en-US" smtClean="0">
                <a:hlinkClick r:id="rId2"/>
              </a:rPr>
              <a:t>“Twice-Told </a:t>
            </a:r>
            <a:r>
              <a:rPr lang="en-US" dirty="0" smtClean="0">
                <a:hlinkClick r:id="rId2"/>
              </a:rPr>
              <a:t>Tales” Richard P. </a:t>
            </a:r>
            <a:r>
              <a:rPr lang="en-US" dirty="0" err="1" smtClean="0">
                <a:hlinkClick r:id="rId2"/>
              </a:rPr>
              <a:t>Heitzenrater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sz="1300" dirty="0" smtClean="0">
                <a:hlinkClick r:id="rId2"/>
              </a:rPr>
              <a:t>http://www.umph.org/pdfs/circuitrider/6627TTTa.pdf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“Twice-Told Tales” Richard P. Heitzenrater  http://www.umph.org/pdfs/circuitrider/6627TTTa.pdf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Twice-Told Tales” Richard P. Heitzenrater  http://www.umph.org/pdfs/circuitrider/6627TTTa.pdf</dc:title>
  <dc:creator>Larry</dc:creator>
  <cp:lastModifiedBy>larry.wood@asburyseminary.edu</cp:lastModifiedBy>
  <cp:revision>2</cp:revision>
  <dcterms:created xsi:type="dcterms:W3CDTF">2011-09-08T20:31:00Z</dcterms:created>
  <dcterms:modified xsi:type="dcterms:W3CDTF">2013-07-17T11:12:47Z</dcterms:modified>
</cp:coreProperties>
</file>