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D36C673E-9BA3-A34B-BDC3-7DA27DF179B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07A421-F273-954A-83C9-F85383B046A5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673E-9BA3-A34B-BDC3-7DA27DF179B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A421-F273-954A-83C9-F85383B046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673E-9BA3-A34B-BDC3-7DA27DF179B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A421-F273-954A-83C9-F85383B046A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C673E-9BA3-A34B-BDC3-7DA27DF179B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7A421-F273-954A-83C9-F85383B046A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673E-9BA3-A34B-BDC3-7DA27DF179B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07A421-F273-954A-83C9-F85383B046A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36C673E-9BA3-A34B-BDC3-7DA27DF179B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07A421-F273-954A-83C9-F85383B046A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36C673E-9BA3-A34B-BDC3-7DA27DF179B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07A421-F273-954A-83C9-F85383B046A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673E-9BA3-A34B-BDC3-7DA27DF179B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07A421-F273-954A-83C9-F85383B046A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673E-9BA3-A34B-BDC3-7DA27DF179B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07A421-F273-954A-83C9-F85383B046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36C673E-9BA3-A34B-BDC3-7DA27DF179B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07A421-F273-954A-83C9-F85383B046A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D36C673E-9BA3-A34B-BDC3-7DA27DF179B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4807A421-F273-954A-83C9-F85383B046A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D36C673E-9BA3-A34B-BDC3-7DA27DF179B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4807A421-F273-954A-83C9-F85383B046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Fig Tree and the Temple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 11:12-26</a:t>
            </a:r>
          </a:p>
        </p:txBody>
      </p:sp>
    </p:spTree>
    <p:extLst>
      <p:ext uri="{BB962C8B-B14F-4D97-AF65-F5344CB8AC3E}">
        <p14:creationId xmlns:p14="http://schemas.microsoft.com/office/powerpoint/2010/main" val="388416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This segment is a classic case of . . .?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 11:11-26</a:t>
            </a:r>
          </a:p>
        </p:txBody>
      </p:sp>
    </p:spTree>
    <p:extLst>
      <p:ext uri="{BB962C8B-B14F-4D97-AF65-F5344CB8AC3E}">
        <p14:creationId xmlns:p14="http://schemas.microsoft.com/office/powerpoint/2010/main" val="46503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Mark 11:12-14  Jesus and the Fig Tree</a:t>
            </a:r>
          </a:p>
          <a:p>
            <a:endParaRPr lang="en-US" dirty="0"/>
          </a:p>
          <a:p>
            <a:r>
              <a:rPr lang="en-US" dirty="0"/>
              <a:t>Mark 11:15-19 Jesus in the Temple</a:t>
            </a:r>
          </a:p>
          <a:p>
            <a:endParaRPr lang="en-US" dirty="0"/>
          </a:p>
          <a:p>
            <a:r>
              <a:rPr lang="en-US" dirty="0"/>
              <a:t>Mark 11:20-26 Jesus and the Fig Tree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 11:11-26: Intercalation</a:t>
            </a:r>
          </a:p>
        </p:txBody>
      </p:sp>
    </p:spTree>
    <p:extLst>
      <p:ext uri="{BB962C8B-B14F-4D97-AF65-F5344CB8AC3E}">
        <p14:creationId xmlns:p14="http://schemas.microsoft.com/office/powerpoint/2010/main" val="353272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Jesus finds the fig tree without fruit.</a:t>
            </a:r>
          </a:p>
          <a:p>
            <a:endParaRPr lang="en-US" dirty="0"/>
          </a:p>
          <a:p>
            <a:r>
              <a:rPr lang="en-US" dirty="0"/>
              <a:t>This is not a time for figs, but a time for judgment/destruction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 11:12-14</a:t>
            </a:r>
          </a:p>
        </p:txBody>
      </p:sp>
    </p:spTree>
    <p:extLst>
      <p:ext uri="{BB962C8B-B14F-4D97-AF65-F5344CB8AC3E}">
        <p14:creationId xmlns:p14="http://schemas.microsoft.com/office/powerpoint/2010/main" val="410566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Jesus “cleanses” the Temple.</a:t>
            </a:r>
          </a:p>
          <a:p>
            <a:endParaRPr lang="en-US" dirty="0"/>
          </a:p>
          <a:p>
            <a:r>
              <a:rPr lang="en-US" dirty="0"/>
              <a:t>Mark 11: 17a/Is. 56:7  </a:t>
            </a:r>
          </a:p>
          <a:p>
            <a:r>
              <a:rPr lang="en-US" dirty="0"/>
              <a:t>God’s house shall be called a “house of prayer.” </a:t>
            </a:r>
            <a:r>
              <a:rPr lang="en-US" i="1" dirty="0"/>
              <a:t>This</a:t>
            </a:r>
            <a:r>
              <a:rPr lang="en-US" dirty="0"/>
              <a:t> is what the eschatological Temple should look like (keep in mind Isaiah’s context)</a:t>
            </a:r>
          </a:p>
          <a:p>
            <a:endParaRPr lang="en-US" dirty="0"/>
          </a:p>
          <a:p>
            <a:r>
              <a:rPr lang="en-US" dirty="0"/>
              <a:t>Mark 11:17b/Jer. 7:11</a:t>
            </a:r>
          </a:p>
          <a:p>
            <a:r>
              <a:rPr lang="en-US" dirty="0"/>
              <a:t> The current Temple, the “den of robbers,” will be judged.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 11:15-19</a:t>
            </a:r>
          </a:p>
        </p:txBody>
      </p:sp>
    </p:spTree>
    <p:extLst>
      <p:ext uri="{BB962C8B-B14F-4D97-AF65-F5344CB8AC3E}">
        <p14:creationId xmlns:p14="http://schemas.microsoft.com/office/powerpoint/2010/main" val="94681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 response to Pete’s remark about the withered fig tree,</a:t>
            </a:r>
          </a:p>
          <a:p>
            <a:r>
              <a:rPr lang="en-US" dirty="0"/>
              <a:t>Jesus talks about . . . 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 11:20-26</a:t>
            </a:r>
          </a:p>
        </p:txBody>
      </p:sp>
    </p:spTree>
    <p:extLst>
      <p:ext uri="{BB962C8B-B14F-4D97-AF65-F5344CB8AC3E}">
        <p14:creationId xmlns:p14="http://schemas.microsoft.com/office/powerpoint/2010/main" val="404288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 OT, moving mountains associated with destruction of the Temple</a:t>
            </a:r>
          </a:p>
          <a:p>
            <a:endParaRPr lang="en-US" dirty="0"/>
          </a:p>
          <a:p>
            <a:r>
              <a:rPr lang="en-US" dirty="0"/>
              <a:t>Isaiah 5:25; 40:4; 41:15; 64:3</a:t>
            </a:r>
          </a:p>
          <a:p>
            <a:r>
              <a:rPr lang="en-US" dirty="0"/>
              <a:t>Jeremiah 4:24;</a:t>
            </a:r>
          </a:p>
          <a:p>
            <a:r>
              <a:rPr lang="en-US" dirty="0"/>
              <a:t>Ezekiel 38:20</a:t>
            </a:r>
          </a:p>
          <a:p>
            <a:r>
              <a:rPr lang="en-US" dirty="0"/>
              <a:t>Hosea 10:8</a:t>
            </a:r>
          </a:p>
          <a:p>
            <a:r>
              <a:rPr lang="en-US" dirty="0"/>
              <a:t>Micah 1:4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 11:20-26</a:t>
            </a:r>
          </a:p>
        </p:txBody>
      </p:sp>
    </p:spTree>
    <p:extLst>
      <p:ext uri="{BB962C8B-B14F-4D97-AF65-F5344CB8AC3E}">
        <p14:creationId xmlns:p14="http://schemas.microsoft.com/office/powerpoint/2010/main" val="390626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Temple will be destroyed,</a:t>
            </a:r>
          </a:p>
          <a:p>
            <a:r>
              <a:rPr lang="en-US" dirty="0"/>
              <a:t>but I tell YOU that when YOU pray . . 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 11:24-26</a:t>
            </a:r>
          </a:p>
        </p:txBody>
      </p:sp>
    </p:spTree>
    <p:extLst>
      <p:ext uri="{BB962C8B-B14F-4D97-AF65-F5344CB8AC3E}">
        <p14:creationId xmlns:p14="http://schemas.microsoft.com/office/powerpoint/2010/main" val="13771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What </a:t>
            </a:r>
            <a:r>
              <a:rPr lang="en-US" dirty="0"/>
              <a:t>Isaiah looked for (a house </a:t>
            </a:r>
            <a:r>
              <a:rPr lang="en-US"/>
              <a:t>of prayer) </a:t>
            </a:r>
          </a:p>
          <a:p>
            <a:r>
              <a:rPr lang="en-US" dirty="0"/>
              <a:t>will be found among Jesus’ followers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 11:24-26</a:t>
            </a:r>
          </a:p>
        </p:txBody>
      </p:sp>
    </p:spTree>
    <p:extLst>
      <p:ext uri="{BB962C8B-B14F-4D97-AF65-F5344CB8AC3E}">
        <p14:creationId xmlns:p14="http://schemas.microsoft.com/office/powerpoint/2010/main" val="1257260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Tie.thmx</Template>
  <TotalTime>73</TotalTime>
  <Words>222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Garamond</vt:lpstr>
      <vt:lpstr>Tahoma</vt:lpstr>
      <vt:lpstr>Tunga</vt:lpstr>
      <vt:lpstr>BlackTie</vt:lpstr>
      <vt:lpstr>Mark 11:12-26</vt:lpstr>
      <vt:lpstr>Mark 11:11-26</vt:lpstr>
      <vt:lpstr>Mark 11:11-26: Intercalation</vt:lpstr>
      <vt:lpstr>Mark 11:12-14</vt:lpstr>
      <vt:lpstr>Mark 11:15-19</vt:lpstr>
      <vt:lpstr>Mark 11:20-26</vt:lpstr>
      <vt:lpstr>Mark 11:20-26</vt:lpstr>
      <vt:lpstr>Mark 11:24-26</vt:lpstr>
      <vt:lpstr>Mark 11:24-26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 11:12-26</dc:title>
  <dc:creator>Microsoft Office User</dc:creator>
  <cp:lastModifiedBy>William Rossell</cp:lastModifiedBy>
  <cp:revision>12</cp:revision>
  <dcterms:created xsi:type="dcterms:W3CDTF">2014-11-04T18:23:43Z</dcterms:created>
  <dcterms:modified xsi:type="dcterms:W3CDTF">2020-04-30T19:42:20Z</dcterms:modified>
</cp:coreProperties>
</file>