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DCF50-8B0F-C34A-8B50-73029D90368D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B04C1-A59F-0C43-82F1-1D9A0091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54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B04C1-A59F-0C43-82F1-1D9A00915E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52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B04C1-A59F-0C43-82F1-1D9A00915E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06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B04C1-A59F-0C43-82F1-1D9A00915E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06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Plantagenet Cherokee"/>
                <a:cs typeface="Plantagenet Cherokee"/>
              </a:rPr>
              <a:t>Mark 12:28-34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Plantagenet Cherokee"/>
                <a:cs typeface="Plantagenet Cherokee"/>
              </a:rPr>
              <a:t>Interpreting a Cryptic Passage</a:t>
            </a:r>
          </a:p>
        </p:txBody>
      </p:sp>
    </p:spTree>
    <p:extLst>
      <p:ext uri="{BB962C8B-B14F-4D97-AF65-F5344CB8AC3E}">
        <p14:creationId xmlns:p14="http://schemas.microsoft.com/office/powerpoint/2010/main" val="1122747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lantagenet Cherokee"/>
                <a:cs typeface="Plantagenet Cherokee"/>
              </a:rPr>
              <a:t>Mark 12:28-34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Plantagenet Cherokee"/>
                <a:cs typeface="Plantagenet Cherokee"/>
              </a:rPr>
              <a:t>Match components of Primary Structure.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Plantagenet Cherokee"/>
              <a:cs typeface="Plantagenet Cherokee"/>
            </a:endParaRPr>
          </a:p>
        </p:txBody>
      </p:sp>
    </p:spTree>
    <p:extLst>
      <p:ext uri="{BB962C8B-B14F-4D97-AF65-F5344CB8AC3E}">
        <p14:creationId xmlns:p14="http://schemas.microsoft.com/office/powerpoint/2010/main" val="2976214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lantagenet Cherokee"/>
                <a:cs typeface="Plantagenet Cherokee"/>
              </a:rPr>
              <a:t>Mark 12:28-34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Plantagenet Cherokee"/>
                <a:cs typeface="Plantagenet Cherokee"/>
              </a:rPr>
              <a:t>Match components of Primary Structure.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Plantagenet Cherokee"/>
                <a:cs typeface="Plantagenet Cherokee"/>
              </a:rPr>
              <a:t>One in a series of similar episodes. What can I learn through comparison?</a:t>
            </a:r>
          </a:p>
        </p:txBody>
      </p:sp>
    </p:spTree>
    <p:extLst>
      <p:ext uri="{BB962C8B-B14F-4D97-AF65-F5344CB8AC3E}">
        <p14:creationId xmlns:p14="http://schemas.microsoft.com/office/powerpoint/2010/main" val="2577787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lantagenet Cherokee"/>
                <a:cs typeface="Plantagenet Cherokee"/>
              </a:rPr>
              <a:t>Mark 12:28-34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Plantagenet Cherokee"/>
                <a:cs typeface="Plantagenet Cherokee"/>
              </a:rPr>
              <a:t>Match components of Primary Structure.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Plantagenet Cherokee"/>
                <a:cs typeface="Plantagenet Cherokee"/>
              </a:rPr>
              <a:t>One in a series of similar episodes. What can I learn through comparison?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Plantagenet Cherokee"/>
                <a:cs typeface="Plantagenet Cherokee"/>
              </a:rPr>
              <a:t>Distinctive features?</a:t>
            </a:r>
          </a:p>
          <a:p>
            <a:pPr marL="914400" lvl="1" indent="-514350">
              <a:buAutoNum type="alphaLcParenR"/>
            </a:pPr>
            <a:r>
              <a:rPr lang="en-US" i="1" dirty="0">
                <a:latin typeface="Plantagenet Cherokee"/>
                <a:cs typeface="Plantagenet Cherokee"/>
              </a:rPr>
              <a:t>This</a:t>
            </a:r>
            <a:r>
              <a:rPr lang="en-US" dirty="0">
                <a:latin typeface="Plantagenet Cherokee"/>
                <a:cs typeface="Plantagenet Cherokee"/>
              </a:rPr>
              <a:t> scribe; tone of passage and J’s positive verdict</a:t>
            </a:r>
          </a:p>
          <a:p>
            <a:pPr marL="400050" lvl="1" indent="0">
              <a:buNone/>
            </a:pPr>
            <a:endParaRPr lang="en-US" dirty="0">
              <a:latin typeface="Plantagenet Cherokee"/>
              <a:cs typeface="Plantagenet Cherokee"/>
            </a:endParaRPr>
          </a:p>
        </p:txBody>
      </p:sp>
    </p:spTree>
    <p:extLst>
      <p:ext uri="{BB962C8B-B14F-4D97-AF65-F5344CB8AC3E}">
        <p14:creationId xmlns:p14="http://schemas.microsoft.com/office/powerpoint/2010/main" val="2757816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lantagenet Cherokee"/>
                <a:cs typeface="Plantagenet Cherokee"/>
              </a:rPr>
              <a:t>Mark 12:28-34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Plantagenet Cherokee"/>
                <a:cs typeface="Plantagenet Cherokee"/>
              </a:rPr>
              <a:t>Match components of Primary Structure.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Plantagenet Cherokee"/>
                <a:cs typeface="Plantagenet Cherokee"/>
              </a:rPr>
              <a:t>One in a series of similar episodes. What can I learn through comparison?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Plantagenet Cherokee"/>
                <a:cs typeface="Plantagenet Cherokee"/>
              </a:rPr>
              <a:t>Distinctive features?</a:t>
            </a:r>
          </a:p>
          <a:p>
            <a:pPr marL="914400" lvl="1" indent="-514350">
              <a:buAutoNum type="alphaLcParenR"/>
            </a:pPr>
            <a:r>
              <a:rPr lang="en-US" i="1" dirty="0">
                <a:latin typeface="Plantagenet Cherokee"/>
                <a:cs typeface="Plantagenet Cherokee"/>
              </a:rPr>
              <a:t>This</a:t>
            </a:r>
            <a:r>
              <a:rPr lang="en-US" dirty="0">
                <a:latin typeface="Plantagenet Cherokee"/>
                <a:cs typeface="Plantagenet Cherokee"/>
              </a:rPr>
              <a:t> scribe; tone of passage and J’s positive verdict</a:t>
            </a:r>
          </a:p>
          <a:p>
            <a:pPr marL="914400" lvl="1" indent="-514350">
              <a:buAutoNum type="alphaLcParenR"/>
            </a:pPr>
            <a:r>
              <a:rPr lang="en-US" dirty="0">
                <a:latin typeface="Plantagenet Cherokee"/>
                <a:cs typeface="Plantagenet Cherokee"/>
              </a:rPr>
              <a:t>Repetition of J’s reply</a:t>
            </a:r>
          </a:p>
          <a:p>
            <a:pPr marL="400050" lvl="1" indent="0">
              <a:buNone/>
            </a:pPr>
            <a:endParaRPr lang="en-US" dirty="0">
              <a:latin typeface="Plantagenet Cherokee"/>
              <a:cs typeface="Plantagenet Cherokee"/>
            </a:endParaRPr>
          </a:p>
        </p:txBody>
      </p:sp>
    </p:spTree>
    <p:extLst>
      <p:ext uri="{BB962C8B-B14F-4D97-AF65-F5344CB8AC3E}">
        <p14:creationId xmlns:p14="http://schemas.microsoft.com/office/powerpoint/2010/main" val="2088715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lantagenet Cherokee"/>
                <a:cs typeface="Plantagenet Cherokee"/>
              </a:rPr>
              <a:t>Mark 12:28-34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Plantagenet Cherokee"/>
                <a:cs typeface="Plantagenet Cherokee"/>
              </a:rPr>
              <a:t>Match components of Primary Structure.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Plantagenet Cherokee"/>
                <a:cs typeface="Plantagenet Cherokee"/>
              </a:rPr>
              <a:t>One in a series of similar episodes. What can I learn through comparison?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Plantagenet Cherokee"/>
                <a:cs typeface="Plantagenet Cherokee"/>
              </a:rPr>
              <a:t>Distinctive features?</a:t>
            </a:r>
          </a:p>
          <a:p>
            <a:pPr marL="914400" lvl="1" indent="-514350">
              <a:buAutoNum type="alphaLcParenR"/>
            </a:pPr>
            <a:r>
              <a:rPr lang="en-US" i="1" dirty="0">
                <a:latin typeface="Plantagenet Cherokee"/>
                <a:cs typeface="Plantagenet Cherokee"/>
              </a:rPr>
              <a:t>This</a:t>
            </a:r>
            <a:r>
              <a:rPr lang="en-US" dirty="0">
                <a:latin typeface="Plantagenet Cherokee"/>
                <a:cs typeface="Plantagenet Cherokee"/>
              </a:rPr>
              <a:t> scribe; tone of passage and J’s positive verdict</a:t>
            </a:r>
          </a:p>
          <a:p>
            <a:pPr marL="914400" lvl="1" indent="-514350">
              <a:buAutoNum type="alphaLcParenR"/>
            </a:pPr>
            <a:r>
              <a:rPr lang="en-US" dirty="0">
                <a:latin typeface="Plantagenet Cherokee"/>
                <a:cs typeface="Plantagenet Cherokee"/>
              </a:rPr>
              <a:t>Repetition of J’s reply  32-33</a:t>
            </a:r>
          </a:p>
          <a:p>
            <a:pPr marL="914400" lvl="1" indent="-514350">
              <a:buAutoNum type="alphaLcParenR"/>
            </a:pPr>
            <a:r>
              <a:rPr lang="en-US" dirty="0">
                <a:latin typeface="Plantagenet Cherokee"/>
                <a:cs typeface="Plantagenet Cherokee"/>
              </a:rPr>
              <a:t>J’s verdict that this scribe is “not far from Kingdom of God”  34</a:t>
            </a:r>
          </a:p>
          <a:p>
            <a:pPr marL="400050" lvl="1" indent="0">
              <a:buNone/>
            </a:pPr>
            <a:endParaRPr lang="en-US" dirty="0">
              <a:latin typeface="Plantagenet Cherokee"/>
              <a:cs typeface="Plantagenet Cherokee"/>
            </a:endParaRPr>
          </a:p>
        </p:txBody>
      </p:sp>
    </p:spTree>
    <p:extLst>
      <p:ext uri="{BB962C8B-B14F-4D97-AF65-F5344CB8AC3E}">
        <p14:creationId xmlns:p14="http://schemas.microsoft.com/office/powerpoint/2010/main" val="2763130425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21</TotalTime>
  <Words>172</Words>
  <Application>Microsoft Office PowerPoint</Application>
  <PresentationFormat>On-screen Show (4:3)</PresentationFormat>
  <Paragraphs>28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Plantagenet Cherokee</vt:lpstr>
      <vt:lpstr> Black </vt:lpstr>
      <vt:lpstr>Mark 12:28-34</vt:lpstr>
      <vt:lpstr>Mark 12:28-34</vt:lpstr>
      <vt:lpstr>Mark 12:28-34</vt:lpstr>
      <vt:lpstr>Mark 12:28-34</vt:lpstr>
      <vt:lpstr>Mark 12:28-34</vt:lpstr>
      <vt:lpstr>Mark 12:28-34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 12:28-34</dc:title>
  <dc:creator>Microsoft Office User</dc:creator>
  <cp:lastModifiedBy>William Rossell</cp:lastModifiedBy>
  <cp:revision>2</cp:revision>
  <dcterms:created xsi:type="dcterms:W3CDTF">2018-04-19T12:47:39Z</dcterms:created>
  <dcterms:modified xsi:type="dcterms:W3CDTF">2020-04-30T19:39:23Z</dcterms:modified>
</cp:coreProperties>
</file>