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60" d="100"/>
          <a:sy n="160" d="100"/>
        </p:scale>
        <p:origin x="-1638" y="-402"/>
      </p:cViewPr>
      <p:guideLst>
        <p:guide orient="horz" pos="129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1278257"/>
            <a:ext cx="582930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2" y="2331721"/>
            <a:ext cx="4800601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0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1" y="164784"/>
            <a:ext cx="154305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64784"/>
            <a:ext cx="451485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2644142"/>
            <a:ext cx="582930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1744029"/>
            <a:ext cx="5829300" cy="9001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99" y="960122"/>
            <a:ext cx="3028951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960122"/>
            <a:ext cx="3028951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921068"/>
            <a:ext cx="3030141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304925"/>
            <a:ext cx="3030141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921068"/>
            <a:ext cx="3031331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1304925"/>
            <a:ext cx="3031331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163830"/>
            <a:ext cx="2256235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163831"/>
            <a:ext cx="3833813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861061"/>
            <a:ext cx="2256235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2880361"/>
            <a:ext cx="411480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367665"/>
            <a:ext cx="411480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3220404"/>
            <a:ext cx="4114800" cy="4829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2" y="164783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960122"/>
            <a:ext cx="6172201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3813811"/>
            <a:ext cx="1600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70F72-100A-4A42-BE45-D6D890FD6A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3813811"/>
            <a:ext cx="21717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3813811"/>
            <a:ext cx="1600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3BF1-BBD0-497A-93A9-6B78AD47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>
            <a:off x="276104" y="46414"/>
            <a:ext cx="6390670" cy="4050572"/>
            <a:chOff x="314931" y="1484228"/>
            <a:chExt cx="6390670" cy="4050572"/>
          </a:xfrm>
        </p:grpSpPr>
        <p:sp>
          <p:nvSpPr>
            <p:cNvPr id="256" name="Oval 255"/>
            <p:cNvSpPr/>
            <p:nvPr/>
          </p:nvSpPr>
          <p:spPr>
            <a:xfrm>
              <a:off x="1676400" y="32004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3276600" y="36576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276600" y="27432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276600" y="45720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276600" y="18288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876799" y="32004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/>
            <p:cNvCxnSpPr>
              <a:stCxn id="257" idx="6"/>
              <a:endCxn id="262" idx="2"/>
            </p:cNvCxnSpPr>
            <p:nvPr/>
          </p:nvCxnSpPr>
          <p:spPr>
            <a:xfrm flipV="1">
              <a:off x="2133601" y="2057400"/>
              <a:ext cx="11430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57" idx="6"/>
              <a:endCxn id="260" idx="2"/>
            </p:cNvCxnSpPr>
            <p:nvPr/>
          </p:nvCxnSpPr>
          <p:spPr>
            <a:xfrm>
              <a:off x="2133601" y="2514600"/>
              <a:ext cx="11430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57" idx="6"/>
              <a:endCxn id="259" idx="2"/>
            </p:cNvCxnSpPr>
            <p:nvPr/>
          </p:nvCxnSpPr>
          <p:spPr>
            <a:xfrm>
              <a:off x="2133601" y="2514600"/>
              <a:ext cx="11430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57" idx="6"/>
              <a:endCxn id="261" idx="2"/>
            </p:cNvCxnSpPr>
            <p:nvPr/>
          </p:nvCxnSpPr>
          <p:spPr>
            <a:xfrm>
              <a:off x="2133601" y="2514600"/>
              <a:ext cx="11430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56" idx="6"/>
              <a:endCxn id="262" idx="2"/>
            </p:cNvCxnSpPr>
            <p:nvPr/>
          </p:nvCxnSpPr>
          <p:spPr>
            <a:xfrm flipV="1">
              <a:off x="2133601" y="2057400"/>
              <a:ext cx="11430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56" idx="6"/>
              <a:endCxn id="260" idx="2"/>
            </p:cNvCxnSpPr>
            <p:nvPr/>
          </p:nvCxnSpPr>
          <p:spPr>
            <a:xfrm flipV="1">
              <a:off x="2133601" y="2971800"/>
              <a:ext cx="11430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endCxn id="259" idx="2"/>
            </p:cNvCxnSpPr>
            <p:nvPr/>
          </p:nvCxnSpPr>
          <p:spPr>
            <a:xfrm>
              <a:off x="2133601" y="3429000"/>
              <a:ext cx="11430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56" idx="6"/>
              <a:endCxn id="261" idx="2"/>
            </p:cNvCxnSpPr>
            <p:nvPr/>
          </p:nvCxnSpPr>
          <p:spPr>
            <a:xfrm>
              <a:off x="2133601" y="3429000"/>
              <a:ext cx="11430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58" idx="6"/>
              <a:endCxn id="262" idx="2"/>
            </p:cNvCxnSpPr>
            <p:nvPr/>
          </p:nvCxnSpPr>
          <p:spPr>
            <a:xfrm flipV="1">
              <a:off x="2133601" y="2057400"/>
              <a:ext cx="11430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58" idx="6"/>
              <a:endCxn id="260" idx="2"/>
            </p:cNvCxnSpPr>
            <p:nvPr/>
          </p:nvCxnSpPr>
          <p:spPr>
            <a:xfrm flipV="1">
              <a:off x="2133601" y="2971800"/>
              <a:ext cx="11430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58" idx="6"/>
              <a:endCxn id="259" idx="2"/>
            </p:cNvCxnSpPr>
            <p:nvPr/>
          </p:nvCxnSpPr>
          <p:spPr>
            <a:xfrm flipV="1">
              <a:off x="2133601" y="3886200"/>
              <a:ext cx="11430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58" idx="6"/>
              <a:endCxn id="261" idx="2"/>
            </p:cNvCxnSpPr>
            <p:nvPr/>
          </p:nvCxnSpPr>
          <p:spPr>
            <a:xfrm>
              <a:off x="2133601" y="4343400"/>
              <a:ext cx="11430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62" idx="6"/>
              <a:endCxn id="263" idx="2"/>
            </p:cNvCxnSpPr>
            <p:nvPr/>
          </p:nvCxnSpPr>
          <p:spPr>
            <a:xfrm>
              <a:off x="3733801" y="2057400"/>
              <a:ext cx="11430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60" idx="6"/>
              <a:endCxn id="263" idx="2"/>
            </p:cNvCxnSpPr>
            <p:nvPr/>
          </p:nvCxnSpPr>
          <p:spPr>
            <a:xfrm>
              <a:off x="3733801" y="2971800"/>
              <a:ext cx="11430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59" idx="6"/>
              <a:endCxn id="263" idx="2"/>
            </p:cNvCxnSpPr>
            <p:nvPr/>
          </p:nvCxnSpPr>
          <p:spPr>
            <a:xfrm flipV="1">
              <a:off x="3733801" y="3429000"/>
              <a:ext cx="11430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61" idx="6"/>
              <a:endCxn id="263" idx="2"/>
            </p:cNvCxnSpPr>
            <p:nvPr/>
          </p:nvCxnSpPr>
          <p:spPr>
            <a:xfrm flipV="1">
              <a:off x="3733801" y="3429000"/>
              <a:ext cx="11430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667000" y="1572399"/>
              <a:ext cx="0" cy="391400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4343400" y="1572399"/>
              <a:ext cx="0" cy="391400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47800" y="5257801"/>
              <a:ext cx="914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971800" y="5257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571999" y="5257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938730" y="1484228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Nodes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600201" y="1752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Connections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343400" y="1752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Connections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666510" y="3282539"/>
              <a:ext cx="1039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9" name="Straight Arrow Connector 288"/>
            <p:cNvCxnSpPr>
              <a:endCxn id="261" idx="6"/>
            </p:cNvCxnSpPr>
            <p:nvPr/>
          </p:nvCxnSpPr>
          <p:spPr>
            <a:xfrm flipH="1">
              <a:off x="3733801" y="4558100"/>
              <a:ext cx="985114" cy="24250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flipH="1" flipV="1">
              <a:off x="3713442" y="3959771"/>
              <a:ext cx="1005472" cy="59833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7" idx="2"/>
            </p:cNvCxnSpPr>
            <p:nvPr/>
          </p:nvCxnSpPr>
          <p:spPr>
            <a:xfrm flipH="1">
              <a:off x="4419602" y="2029600"/>
              <a:ext cx="495298" cy="86600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>
              <a:off x="2286000" y="1981200"/>
              <a:ext cx="249382" cy="379964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endCxn id="257" idx="2"/>
            </p:cNvCxnSpPr>
            <p:nvPr/>
          </p:nvCxnSpPr>
          <p:spPr>
            <a:xfrm>
              <a:off x="1066800" y="2514600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1066800" y="3429000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1066800" y="4343400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>
              <a:off x="5334000" y="3429000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314931" y="2378127"/>
              <a:ext cx="85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1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18880" y="3292527"/>
              <a:ext cx="85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2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318880" y="4206927"/>
              <a:ext cx="85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3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648200" y="4419601"/>
              <a:ext cx="615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16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wrossell</dc:creator>
  <cp:lastModifiedBy>wrossell</cp:lastModifiedBy>
  <cp:revision>5</cp:revision>
  <dcterms:created xsi:type="dcterms:W3CDTF">2020-02-17T19:51:12Z</dcterms:created>
  <dcterms:modified xsi:type="dcterms:W3CDTF">2020-02-17T20:35:57Z</dcterms:modified>
</cp:coreProperties>
</file>