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528" y="630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CAE7-4DB6-4E89-BB73-81C06486A9F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CB8-36E3-4325-A4EC-02E42F427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CAE7-4DB6-4E89-BB73-81C06486A9F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CB8-36E3-4325-A4EC-02E42F427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CAE7-4DB6-4E89-BB73-81C06486A9F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CB8-36E3-4325-A4EC-02E42F427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CAE7-4DB6-4E89-BB73-81C06486A9F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CB8-36E3-4325-A4EC-02E42F427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CAE7-4DB6-4E89-BB73-81C06486A9F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CB8-36E3-4325-A4EC-02E42F427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CAE7-4DB6-4E89-BB73-81C06486A9F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CB8-36E3-4325-A4EC-02E42F427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CAE7-4DB6-4E89-BB73-81C06486A9F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CB8-36E3-4325-A4EC-02E42F427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CAE7-4DB6-4E89-BB73-81C06486A9F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CB8-36E3-4325-A4EC-02E42F427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CAE7-4DB6-4E89-BB73-81C06486A9F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CB8-36E3-4325-A4EC-02E42F427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CAE7-4DB6-4E89-BB73-81C06486A9F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CB8-36E3-4325-A4EC-02E42F427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CAE7-4DB6-4E89-BB73-81C06486A9F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CB8-36E3-4325-A4EC-02E42F427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CAE7-4DB6-4E89-BB73-81C06486A9F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29CB8-36E3-4325-A4EC-02E42F4270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09600" y="3429000"/>
            <a:ext cx="419100" cy="476468"/>
            <a:chOff x="1600200" y="1022132"/>
            <a:chExt cx="419100" cy="476468"/>
          </a:xfrm>
        </p:grpSpPr>
        <p:sp>
          <p:nvSpPr>
            <p:cNvPr id="4" name="Oval 3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29102" y="1022132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20862" y="3501698"/>
            <a:ext cx="645070" cy="461665"/>
            <a:chOff x="1600200" y="1037898"/>
            <a:chExt cx="645070" cy="461665"/>
          </a:xfrm>
        </p:grpSpPr>
        <p:sp>
          <p:nvSpPr>
            <p:cNvPr id="24" name="Oval 23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60634" y="1037898"/>
              <a:ext cx="584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991600" y="3485932"/>
            <a:ext cx="708134" cy="476468"/>
            <a:chOff x="1575236" y="1022132"/>
            <a:chExt cx="708134" cy="476468"/>
          </a:xfrm>
        </p:grpSpPr>
        <p:sp>
          <p:nvSpPr>
            <p:cNvPr id="27" name="Oval 26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75236" y="1022132"/>
              <a:ext cx="708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75232" y="3485932"/>
            <a:ext cx="419100" cy="476468"/>
            <a:chOff x="1600200" y="1022132"/>
            <a:chExt cx="419100" cy="476468"/>
          </a:xfrm>
        </p:grpSpPr>
        <p:sp>
          <p:nvSpPr>
            <p:cNvPr id="30" name="Oval 29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29102" y="1022132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13692" y="3454400"/>
            <a:ext cx="419100" cy="476468"/>
            <a:chOff x="1600200" y="1022132"/>
            <a:chExt cx="419100" cy="476468"/>
          </a:xfrm>
        </p:grpSpPr>
        <p:sp>
          <p:nvSpPr>
            <p:cNvPr id="33" name="Oval 32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29102" y="1022132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19298" y="3438634"/>
            <a:ext cx="419100" cy="476468"/>
            <a:chOff x="1600200" y="1022132"/>
            <a:chExt cx="419100" cy="476468"/>
          </a:xfrm>
        </p:grpSpPr>
        <p:sp>
          <p:nvSpPr>
            <p:cNvPr id="36" name="Oval 35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29102" y="1022132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572000" y="4705132"/>
            <a:ext cx="419100" cy="476468"/>
            <a:chOff x="1600200" y="1022132"/>
            <a:chExt cx="419100" cy="476468"/>
          </a:xfrm>
        </p:grpSpPr>
        <p:sp>
          <p:nvSpPr>
            <p:cNvPr id="39" name="Oval 38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29102" y="1022132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467100" y="4705132"/>
            <a:ext cx="419100" cy="476468"/>
            <a:chOff x="1600200" y="1022132"/>
            <a:chExt cx="419100" cy="476468"/>
          </a:xfrm>
        </p:grpSpPr>
        <p:sp>
          <p:nvSpPr>
            <p:cNvPr id="42" name="Oval 41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29102" y="1022132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711466" y="2314030"/>
            <a:ext cx="419100" cy="476468"/>
            <a:chOff x="1600200" y="1022132"/>
            <a:chExt cx="419100" cy="476468"/>
          </a:xfrm>
        </p:grpSpPr>
        <p:sp>
          <p:nvSpPr>
            <p:cNvPr id="45" name="Oval 44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29102" y="1022132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981200" y="3505200"/>
            <a:ext cx="419100" cy="476468"/>
            <a:chOff x="1600200" y="1022132"/>
            <a:chExt cx="419100" cy="476468"/>
          </a:xfrm>
        </p:grpSpPr>
        <p:sp>
          <p:nvSpPr>
            <p:cNvPr id="48" name="Oval 47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29102" y="1022132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b="1" dirty="0"/>
            </a:p>
          </p:txBody>
        </p:sp>
      </p:grpSp>
      <p:cxnSp>
        <p:nvCxnSpPr>
          <p:cNvPr id="60" name="Straight Arrow Connector 59"/>
          <p:cNvCxnSpPr>
            <a:endCxn id="49" idx="1"/>
          </p:cNvCxnSpPr>
          <p:nvPr/>
        </p:nvCxnSpPr>
        <p:spPr>
          <a:xfrm>
            <a:off x="1006366" y="3702268"/>
            <a:ext cx="1003736" cy="337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2209800" y="2590800"/>
            <a:ext cx="1515744" cy="990600"/>
            <a:chOff x="617856" y="3124200"/>
            <a:chExt cx="1515744" cy="990600"/>
          </a:xfrm>
        </p:grpSpPr>
        <p:cxnSp>
          <p:nvCxnSpPr>
            <p:cNvPr id="64" name="Straight Connector 63"/>
            <p:cNvCxnSpPr/>
            <p:nvPr/>
          </p:nvCxnSpPr>
          <p:spPr>
            <a:xfrm rot="5400000" flipH="1" flipV="1">
              <a:off x="537528" y="3204528"/>
              <a:ext cx="990600" cy="8299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447800" y="3124200"/>
              <a:ext cx="685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162503" y="3966865"/>
            <a:ext cx="1319041" cy="986137"/>
            <a:chOff x="714703" y="3357265"/>
            <a:chExt cx="1319041" cy="986137"/>
          </a:xfrm>
        </p:grpSpPr>
        <p:cxnSp>
          <p:nvCxnSpPr>
            <p:cNvPr id="68" name="Straight Connector 67"/>
            <p:cNvCxnSpPr>
              <a:endCxn id="49" idx="2"/>
            </p:cNvCxnSpPr>
            <p:nvPr/>
          </p:nvCxnSpPr>
          <p:spPr>
            <a:xfrm rot="16200000" flipV="1">
              <a:off x="527837" y="3544131"/>
              <a:ext cx="986137" cy="6124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347944" y="4341812"/>
              <a:ext cx="685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rot="5400000" flipH="1" flipV="1">
            <a:off x="4953000" y="3962400"/>
            <a:ext cx="990600" cy="838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6" idx="4"/>
          </p:cNvCxnSpPr>
          <p:nvPr/>
        </p:nvCxnSpPr>
        <p:spPr>
          <a:xfrm rot="5400000">
            <a:off x="4371975" y="4343727"/>
            <a:ext cx="885498" cy="282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3695700" y="4000500"/>
            <a:ext cx="11430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029200" y="3684914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6200000" flipH="1">
            <a:off x="4038600" y="2819399"/>
            <a:ext cx="76200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31" idx="1"/>
          </p:cNvCxnSpPr>
          <p:nvPr/>
        </p:nvCxnSpPr>
        <p:spPr>
          <a:xfrm flipV="1">
            <a:off x="6096000" y="3716765"/>
            <a:ext cx="708134" cy="170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216666" y="3716765"/>
            <a:ext cx="708134" cy="170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350468" y="3732212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45932" y="3063766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Mobilize and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Layout Foundation, 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14600" y="21291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Dig and Prep Foundation, B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81200" y="4953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Order Steel Rebar, C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02338" y="4301363"/>
            <a:ext cx="693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Dummy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26068" y="396503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Cut/Bend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Rebar, 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43400" y="2667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Place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Framework, 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71698" y="3991302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Place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Rebar, F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24098" y="3184634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Order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Concrete, 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19800" y="3200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Place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Concrete, H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86600" y="32721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Cure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Concrete, I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90336" y="2971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Remove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Framework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Clean Jobsite, J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8305800" y="3886200"/>
            <a:ext cx="76200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8334702" y="4572000"/>
            <a:ext cx="111409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9404132" y="4343400"/>
            <a:ext cx="580698" cy="461665"/>
            <a:chOff x="1555532" y="1041400"/>
            <a:chExt cx="580698" cy="461665"/>
          </a:xfrm>
        </p:grpSpPr>
        <p:sp>
          <p:nvSpPr>
            <p:cNvPr id="104" name="Oval 103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555532" y="1041400"/>
              <a:ext cx="580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en-US" b="1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8686800" y="40341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Move Out/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Get Paid, K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81000" y="304800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William Rossell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CE417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Homework 7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Due Date: 02/12/2018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295400" y="3733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48000" y="259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743200" y="4648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91000" y="3048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67200" y="4267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769068" y="4343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34000" y="4495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181600" y="36576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391400" y="3733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248400" y="3733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8200" y="3733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534400" y="4572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609600" y="3429000"/>
            <a:ext cx="419100" cy="476468"/>
            <a:chOff x="1600200" y="1022132"/>
            <a:chExt cx="419100" cy="476468"/>
          </a:xfrm>
        </p:grpSpPr>
        <p:sp>
          <p:nvSpPr>
            <p:cNvPr id="4" name="Oval 3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29102" y="1022132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b="1" dirty="0"/>
            </a:p>
          </p:txBody>
        </p:sp>
      </p:grpSp>
      <p:grpSp>
        <p:nvGrpSpPr>
          <p:cNvPr id="3" name="Group 22"/>
          <p:cNvGrpSpPr/>
          <p:nvPr/>
        </p:nvGrpSpPr>
        <p:grpSpPr>
          <a:xfrm>
            <a:off x="7920862" y="3501698"/>
            <a:ext cx="645070" cy="461665"/>
            <a:chOff x="1600200" y="1037898"/>
            <a:chExt cx="645070" cy="461665"/>
          </a:xfrm>
        </p:grpSpPr>
        <p:sp>
          <p:nvSpPr>
            <p:cNvPr id="24" name="Oval 23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60634" y="1037898"/>
              <a:ext cx="584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b="1" dirty="0"/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8991600" y="3485932"/>
            <a:ext cx="708134" cy="476468"/>
            <a:chOff x="1575236" y="1022132"/>
            <a:chExt cx="708134" cy="476468"/>
          </a:xfrm>
        </p:grpSpPr>
        <p:sp>
          <p:nvSpPr>
            <p:cNvPr id="27" name="Oval 26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75236" y="1022132"/>
              <a:ext cx="708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US" b="1" dirty="0"/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6775232" y="3485932"/>
            <a:ext cx="419100" cy="476468"/>
            <a:chOff x="1600200" y="1022132"/>
            <a:chExt cx="419100" cy="476468"/>
          </a:xfrm>
        </p:grpSpPr>
        <p:sp>
          <p:nvSpPr>
            <p:cNvPr id="30" name="Oval 29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29102" y="1022132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b="1" dirty="0"/>
            </a:p>
          </p:txBody>
        </p:sp>
      </p:grpSp>
      <p:grpSp>
        <p:nvGrpSpPr>
          <p:cNvPr id="7" name="Group 31"/>
          <p:cNvGrpSpPr/>
          <p:nvPr/>
        </p:nvGrpSpPr>
        <p:grpSpPr>
          <a:xfrm>
            <a:off x="5713692" y="3454400"/>
            <a:ext cx="419100" cy="476468"/>
            <a:chOff x="1600200" y="1022132"/>
            <a:chExt cx="419100" cy="476468"/>
          </a:xfrm>
        </p:grpSpPr>
        <p:sp>
          <p:nvSpPr>
            <p:cNvPr id="33" name="Oval 32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29102" y="1022132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b="1" dirty="0"/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4619298" y="3438634"/>
            <a:ext cx="419100" cy="476468"/>
            <a:chOff x="1600200" y="1022132"/>
            <a:chExt cx="419100" cy="476468"/>
          </a:xfrm>
        </p:grpSpPr>
        <p:sp>
          <p:nvSpPr>
            <p:cNvPr id="36" name="Oval 35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29102" y="1022132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b="1" dirty="0"/>
            </a:p>
          </p:txBody>
        </p:sp>
      </p:grpSp>
      <p:grpSp>
        <p:nvGrpSpPr>
          <p:cNvPr id="9" name="Group 37"/>
          <p:cNvGrpSpPr/>
          <p:nvPr/>
        </p:nvGrpSpPr>
        <p:grpSpPr>
          <a:xfrm>
            <a:off x="4572000" y="4705132"/>
            <a:ext cx="419100" cy="476468"/>
            <a:chOff x="1600200" y="1022132"/>
            <a:chExt cx="419100" cy="476468"/>
          </a:xfrm>
        </p:grpSpPr>
        <p:sp>
          <p:nvSpPr>
            <p:cNvPr id="39" name="Oval 38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29102" y="1022132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b="1" dirty="0"/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3467100" y="4705132"/>
            <a:ext cx="419100" cy="476468"/>
            <a:chOff x="1600200" y="1022132"/>
            <a:chExt cx="419100" cy="476468"/>
          </a:xfrm>
        </p:grpSpPr>
        <p:sp>
          <p:nvSpPr>
            <p:cNvPr id="42" name="Oval 41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29102" y="1022132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b="1" dirty="0"/>
            </a:p>
          </p:txBody>
        </p:sp>
      </p:grpSp>
      <p:grpSp>
        <p:nvGrpSpPr>
          <p:cNvPr id="11" name="Group 43"/>
          <p:cNvGrpSpPr/>
          <p:nvPr/>
        </p:nvGrpSpPr>
        <p:grpSpPr>
          <a:xfrm>
            <a:off x="3711466" y="2314030"/>
            <a:ext cx="419100" cy="476468"/>
            <a:chOff x="1600200" y="1022132"/>
            <a:chExt cx="419100" cy="476468"/>
          </a:xfrm>
        </p:grpSpPr>
        <p:sp>
          <p:nvSpPr>
            <p:cNvPr id="45" name="Oval 44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29102" y="1022132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b="1" dirty="0"/>
            </a:p>
          </p:txBody>
        </p:sp>
      </p:grpSp>
      <p:grpSp>
        <p:nvGrpSpPr>
          <p:cNvPr id="12" name="Group 46"/>
          <p:cNvGrpSpPr/>
          <p:nvPr/>
        </p:nvGrpSpPr>
        <p:grpSpPr>
          <a:xfrm>
            <a:off x="1981200" y="3505200"/>
            <a:ext cx="419100" cy="476468"/>
            <a:chOff x="1600200" y="1022132"/>
            <a:chExt cx="419100" cy="476468"/>
          </a:xfrm>
        </p:grpSpPr>
        <p:sp>
          <p:nvSpPr>
            <p:cNvPr id="48" name="Oval 47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29102" y="1022132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b="1" dirty="0"/>
            </a:p>
          </p:txBody>
        </p:sp>
      </p:grpSp>
      <p:cxnSp>
        <p:nvCxnSpPr>
          <p:cNvPr id="60" name="Straight Arrow Connector 59"/>
          <p:cNvCxnSpPr>
            <a:endCxn id="49" idx="1"/>
          </p:cNvCxnSpPr>
          <p:nvPr/>
        </p:nvCxnSpPr>
        <p:spPr>
          <a:xfrm>
            <a:off x="1006366" y="3702268"/>
            <a:ext cx="1003736" cy="337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62"/>
          <p:cNvGrpSpPr/>
          <p:nvPr/>
        </p:nvGrpSpPr>
        <p:grpSpPr>
          <a:xfrm>
            <a:off x="2209800" y="2590800"/>
            <a:ext cx="1515744" cy="990600"/>
            <a:chOff x="617856" y="3124200"/>
            <a:chExt cx="1515744" cy="990600"/>
          </a:xfrm>
        </p:grpSpPr>
        <p:cxnSp>
          <p:nvCxnSpPr>
            <p:cNvPr id="64" name="Straight Connector 63"/>
            <p:cNvCxnSpPr/>
            <p:nvPr/>
          </p:nvCxnSpPr>
          <p:spPr>
            <a:xfrm rot="5400000" flipH="1" flipV="1">
              <a:off x="537528" y="3204528"/>
              <a:ext cx="990600" cy="8299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447800" y="3124200"/>
              <a:ext cx="685800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66"/>
          <p:cNvGrpSpPr/>
          <p:nvPr/>
        </p:nvGrpSpPr>
        <p:grpSpPr>
          <a:xfrm>
            <a:off x="2162503" y="3966865"/>
            <a:ext cx="1319041" cy="986137"/>
            <a:chOff x="714703" y="3357265"/>
            <a:chExt cx="1319041" cy="986137"/>
          </a:xfrm>
        </p:grpSpPr>
        <p:cxnSp>
          <p:nvCxnSpPr>
            <p:cNvPr id="68" name="Straight Connector 67"/>
            <p:cNvCxnSpPr>
              <a:endCxn id="49" idx="2"/>
            </p:cNvCxnSpPr>
            <p:nvPr/>
          </p:nvCxnSpPr>
          <p:spPr>
            <a:xfrm rot="16200000" flipV="1">
              <a:off x="527837" y="3544131"/>
              <a:ext cx="986137" cy="612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347944" y="4341812"/>
              <a:ext cx="685800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rot="5400000" flipH="1" flipV="1">
            <a:off x="4953000" y="3962400"/>
            <a:ext cx="990600" cy="838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6" idx="4"/>
          </p:cNvCxnSpPr>
          <p:nvPr/>
        </p:nvCxnSpPr>
        <p:spPr>
          <a:xfrm rot="5400000">
            <a:off x="4371975" y="4343727"/>
            <a:ext cx="885498" cy="282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3695700" y="4000500"/>
            <a:ext cx="114300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029200" y="3684914"/>
            <a:ext cx="6858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6200000" flipH="1">
            <a:off x="4038600" y="2819399"/>
            <a:ext cx="762001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31" idx="1"/>
          </p:cNvCxnSpPr>
          <p:nvPr/>
        </p:nvCxnSpPr>
        <p:spPr>
          <a:xfrm flipV="1">
            <a:off x="6096000" y="3716765"/>
            <a:ext cx="708134" cy="170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216666" y="3716765"/>
            <a:ext cx="708134" cy="170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350468" y="3732212"/>
            <a:ext cx="6858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295400" y="3429000"/>
            <a:ext cx="42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90800" y="25146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362200" y="48768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02338" y="4301363"/>
            <a:ext cx="693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Dummy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41230" y="4193630"/>
            <a:ext cx="26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43400" y="2743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00600" y="4038600"/>
            <a:ext cx="257502" cy="27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52698" y="3456801"/>
            <a:ext cx="40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48400" y="349206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391400" y="350146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458200" y="3505200"/>
            <a:ext cx="29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8305800" y="3886200"/>
            <a:ext cx="76200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8334702" y="4572000"/>
            <a:ext cx="111409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02"/>
          <p:cNvGrpSpPr/>
          <p:nvPr/>
        </p:nvGrpSpPr>
        <p:grpSpPr>
          <a:xfrm>
            <a:off x="9404132" y="4343400"/>
            <a:ext cx="580698" cy="461665"/>
            <a:chOff x="1555532" y="1041400"/>
            <a:chExt cx="580698" cy="461665"/>
          </a:xfrm>
        </p:grpSpPr>
        <p:sp>
          <p:nvSpPr>
            <p:cNvPr id="104" name="Oval 103"/>
            <p:cNvSpPr/>
            <p:nvPr/>
          </p:nvSpPr>
          <p:spPr>
            <a:xfrm>
              <a:off x="1600200" y="1066800"/>
              <a:ext cx="4191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555532" y="1041400"/>
              <a:ext cx="580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en-US" b="1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8763000" y="433966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81000" y="304800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William Rossell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CE417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Homework 7</a:t>
            </a: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Due Date: 02/12/2018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295400" y="3733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48000" y="259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743200" y="49500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91000" y="3048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67200" y="4267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769068" y="4267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34000" y="4495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181600" y="36576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391400" y="3733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248400" y="3733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8200" y="3733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534400" y="4572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00600" y="5072390"/>
            <a:ext cx="22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4843132" y="5268614"/>
            <a:ext cx="1524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9220200" y="4615190"/>
            <a:ext cx="381000" cy="414010"/>
            <a:chOff x="9220200" y="4615190"/>
            <a:chExt cx="381000" cy="414010"/>
          </a:xfrm>
        </p:grpSpPr>
        <p:sp>
          <p:nvSpPr>
            <p:cNvPr id="108" name="TextBox 107"/>
            <p:cNvSpPr txBox="1"/>
            <p:nvPr/>
          </p:nvSpPr>
          <p:spPr>
            <a:xfrm>
              <a:off x="9220200" y="4615190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14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9317666" y="4811233"/>
              <a:ext cx="1524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9220200" y="4767590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14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763000" y="3276600"/>
            <a:ext cx="381000" cy="414010"/>
            <a:chOff x="8763000" y="3352800"/>
            <a:chExt cx="381000" cy="414010"/>
          </a:xfrm>
        </p:grpSpPr>
        <p:sp>
          <p:nvSpPr>
            <p:cNvPr id="107" name="TextBox 106"/>
            <p:cNvSpPr txBox="1"/>
            <p:nvPr/>
          </p:nvSpPr>
          <p:spPr>
            <a:xfrm>
              <a:off x="8763000" y="3352800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8849833" y="3560134"/>
              <a:ext cx="1524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8763000" y="3505200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685567" y="3723167"/>
            <a:ext cx="391633" cy="414010"/>
            <a:chOff x="7685567" y="3723167"/>
            <a:chExt cx="391633" cy="414010"/>
          </a:xfrm>
        </p:grpSpPr>
        <p:sp>
          <p:nvSpPr>
            <p:cNvPr id="103" name="TextBox 102"/>
            <p:cNvSpPr txBox="1"/>
            <p:nvPr/>
          </p:nvSpPr>
          <p:spPr>
            <a:xfrm>
              <a:off x="7685567" y="3723167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7781264" y="3918280"/>
              <a:ext cx="1524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7696200" y="3875567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06365" y="3711423"/>
            <a:ext cx="228600" cy="414010"/>
            <a:chOff x="6553200" y="3733800"/>
            <a:chExt cx="228600" cy="414010"/>
          </a:xfrm>
        </p:grpSpPr>
        <p:sp>
          <p:nvSpPr>
            <p:cNvPr id="102" name="TextBox 101"/>
            <p:cNvSpPr txBox="1"/>
            <p:nvPr/>
          </p:nvSpPr>
          <p:spPr>
            <a:xfrm>
              <a:off x="6553200" y="373380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6585099" y="3928732"/>
              <a:ext cx="1524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6553200" y="388620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530701" y="3668233"/>
            <a:ext cx="228600" cy="392744"/>
            <a:chOff x="5530701" y="3668233"/>
            <a:chExt cx="228600" cy="392744"/>
          </a:xfrm>
        </p:grpSpPr>
        <p:sp>
          <p:nvSpPr>
            <p:cNvPr id="100" name="TextBox 99"/>
            <p:cNvSpPr txBox="1"/>
            <p:nvPr/>
          </p:nvSpPr>
          <p:spPr>
            <a:xfrm>
              <a:off x="5530701" y="3668233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5575002" y="3864934"/>
              <a:ext cx="1524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5530701" y="3799367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572000" y="3853190"/>
            <a:ext cx="228600" cy="414010"/>
            <a:chOff x="4572000" y="3853190"/>
            <a:chExt cx="228600" cy="414010"/>
          </a:xfrm>
        </p:grpSpPr>
        <p:sp>
          <p:nvSpPr>
            <p:cNvPr id="84" name="TextBox 83"/>
            <p:cNvSpPr txBox="1"/>
            <p:nvPr/>
          </p:nvSpPr>
          <p:spPr>
            <a:xfrm>
              <a:off x="4572000" y="385319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4626934" y="4061635"/>
              <a:ext cx="1524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572000" y="400559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276600" y="5072390"/>
            <a:ext cx="228600" cy="414010"/>
            <a:chOff x="3276600" y="5072390"/>
            <a:chExt cx="228600" cy="414010"/>
          </a:xfrm>
        </p:grpSpPr>
        <p:sp>
          <p:nvSpPr>
            <p:cNvPr id="82" name="TextBox 81"/>
            <p:cNvSpPr txBox="1"/>
            <p:nvPr/>
          </p:nvSpPr>
          <p:spPr>
            <a:xfrm>
              <a:off x="3276600" y="507239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3329765" y="5268433"/>
              <a:ext cx="1524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276600" y="522479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505200" y="2633990"/>
            <a:ext cx="228600" cy="414010"/>
            <a:chOff x="3505200" y="2633990"/>
            <a:chExt cx="228600" cy="414010"/>
          </a:xfrm>
        </p:grpSpPr>
        <p:sp>
          <p:nvSpPr>
            <p:cNvPr id="80" name="TextBox 79"/>
            <p:cNvSpPr txBox="1"/>
            <p:nvPr/>
          </p:nvSpPr>
          <p:spPr>
            <a:xfrm>
              <a:off x="3505200" y="263399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3547732" y="2830033"/>
              <a:ext cx="1524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505200" y="278639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828800" y="3810000"/>
            <a:ext cx="228600" cy="414010"/>
            <a:chOff x="1828800" y="3810000"/>
            <a:chExt cx="228600" cy="414010"/>
          </a:xfrm>
        </p:grpSpPr>
        <p:sp>
          <p:nvSpPr>
            <p:cNvPr id="79" name="TextBox 78"/>
            <p:cNvSpPr txBox="1"/>
            <p:nvPr/>
          </p:nvSpPr>
          <p:spPr>
            <a:xfrm>
              <a:off x="1828800" y="381000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881965" y="4017334"/>
              <a:ext cx="1524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828800" y="396240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457200" y="3810000"/>
            <a:ext cx="228600" cy="414010"/>
            <a:chOff x="457200" y="3810000"/>
            <a:chExt cx="228600" cy="414010"/>
          </a:xfrm>
        </p:grpSpPr>
        <p:sp>
          <p:nvSpPr>
            <p:cNvPr id="77" name="TextBox 76"/>
            <p:cNvSpPr txBox="1"/>
            <p:nvPr/>
          </p:nvSpPr>
          <p:spPr>
            <a:xfrm>
              <a:off x="457200" y="381000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501501" y="4027967"/>
              <a:ext cx="1524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457200" y="396240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1295400" y="3886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048000" y="2743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743200" y="51024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191000" y="3200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267200" y="44196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800600" y="5224790"/>
            <a:ext cx="22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768701" y="44196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181600" y="3810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248400" y="3886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391400" y="3886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458200" y="3886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534400" y="4724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164</Words>
  <Application>Microsoft Office PowerPoint</Application>
  <PresentationFormat>Custom</PresentationFormat>
  <Paragraphs>121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Rossell</dc:creator>
  <cp:lastModifiedBy>William Rossell</cp:lastModifiedBy>
  <cp:revision>16</cp:revision>
  <dcterms:created xsi:type="dcterms:W3CDTF">2018-02-12T14:45:05Z</dcterms:created>
  <dcterms:modified xsi:type="dcterms:W3CDTF">2018-02-12T17:04:07Z</dcterms:modified>
</cp:coreProperties>
</file>